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56" r:id="rId3"/>
    <p:sldId id="257" r:id="rId4"/>
    <p:sldId id="258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3" r:id="rId32"/>
    <p:sldId id="284" r:id="rId33"/>
    <p:sldId id="287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291264" cy="1601404"/>
          </a:xfrm>
        </p:spPr>
        <p:txBody>
          <a:bodyPr/>
          <a:lstStyle/>
          <a:p>
            <a:r>
              <a:rPr lang="ru-RU" sz="4400" dirty="0" smtClean="0">
                <a:latin typeface="Comic Sans MS" pitchFamily="66" charset="0"/>
              </a:rPr>
              <a:t>По специальности: «Издательское дело»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Студенческая жизнь 42 группы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 Уче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90680" cy="4943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Патрина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Людмила и Пивоварова Ангелина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 Хеллоу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67648" cy="4550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92696"/>
            <a:ext cx="4730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Halloween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 1 курс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 Хеллоуи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3507854" cy="4677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Алиева Фатиме и </a:t>
            </a:r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</a:rPr>
              <a:t>Патрина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 Людмила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год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940152" cy="4455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764704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Новый год 1 курс 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ентября. 2 ку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01732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38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1 сентября 2 курс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курс. Поездка в пеще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049031" cy="5512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15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Поездка в Красные Пещеры 2 курс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ездка в пещер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40960" cy="60026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ездка в пеще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7903"/>
            <a:ext cx="9144000" cy="61221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д. 3 ку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6130034" cy="5805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астополь 2 ку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753100" cy="4314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692696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Поездка в Севастополь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548331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88640"/>
            <a:ext cx="4491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1 курс 11 группа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вастопо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талья Геннадьевна и Лю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412750"/>
            <a:ext cx="7670800" cy="6032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иотека 3 ку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787728" cy="509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0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Посещение презентации издательства с Дарьей Дмитриевной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курс. Наталья Виталье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43712" cy="498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Прогулка с Натальей Витальевной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т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670800" cy="5753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ымский книжный форум (Ялт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983838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489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Крымский книжный форум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я и Крист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4155926" cy="5541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689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Жуковская Кристина и Агеев Евгений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д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172957" cy="5527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60648"/>
            <a:ext cx="4166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Студенческие будни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паре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уденческие буд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869950"/>
            <a:ext cx="7670800" cy="5118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прогулка в пар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48264" cy="5211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32656"/>
            <a:ext cx="4706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Прогулка в парке 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798283" cy="64119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а менеджмента( Люда, Юля, Эльвин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309320" cy="6309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м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4695986" cy="6261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ездка в музей( Люда и Юля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24" y="1196752"/>
            <a:ext cx="7967988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476672"/>
            <a:ext cx="349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Поездка в музей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К. Лю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2808312" cy="4988883"/>
          </a:xfrm>
          <a:prstGeom prst="rect">
            <a:avLst/>
          </a:prstGeom>
        </p:spPr>
      </p:pic>
      <p:pic>
        <p:nvPicPr>
          <p:cNvPr id="3" name="Рисунок 2" descr="М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523626" cy="50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6580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Практика в редакции газеты МК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2448272" cy="4356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М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268760"/>
            <a:ext cx="291392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6672"/>
            <a:ext cx="2680787" cy="476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ктика. Библиот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628800"/>
            <a:ext cx="2465130" cy="437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Практика. Библиоте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96752"/>
            <a:ext cx="3174154" cy="529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Практика. Библиоте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44824"/>
            <a:ext cx="2573014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76672"/>
            <a:ext cx="745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Практика в библиотеке КФУ им. В.И.Вернадского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( Селимова Эльвин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70800" cy="511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635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1 курс Селимова Эльвина 12 группа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ьвина и О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670800" cy="511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766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1 курс 12 группа Селимова Эльвина и Козар Ольга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уч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7020272" cy="5265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623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бсерватория  11 группа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учно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 Поездка в поселок Науч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урс. День Рождения курат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670800" cy="401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27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День рождения куратора 1 курс 11 группа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108</Words>
  <Application>Microsoft Office PowerPoint</Application>
  <PresentationFormat>Экран (4:3)</PresentationFormat>
  <Paragraphs>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Студенческая жизнь 42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КФУ</dc:creator>
  <cp:lastModifiedBy>КФУ Колледж</cp:lastModifiedBy>
  <cp:revision>7</cp:revision>
  <dcterms:created xsi:type="dcterms:W3CDTF">2016-02-04T08:27:10Z</dcterms:created>
  <dcterms:modified xsi:type="dcterms:W3CDTF">2016-02-04T09:27:12Z</dcterms:modified>
</cp:coreProperties>
</file>