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7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30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2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6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1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2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4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6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4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2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5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4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85D307-E879-45A5-87D4-CE66ADFD664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471F36-5C7C-456C-AC70-B364F3A70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6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33" y="434078"/>
            <a:ext cx="8301959" cy="56066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996" y="434078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English week 2018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248">
            <a:off x="7238204" y="-196050"/>
            <a:ext cx="5212252" cy="346940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36483" y="105507"/>
            <a:ext cx="2463434" cy="224190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Love Song Marathon devoted to 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St.Valentine’DAY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141">
            <a:off x="5228083" y="3209634"/>
            <a:ext cx="5518639" cy="3673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812">
            <a:off x="-1772" y="3046363"/>
            <a:ext cx="4742651" cy="353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613">
            <a:off x="2268767" y="42842"/>
            <a:ext cx="4821516" cy="3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0625" y="81329"/>
            <a:ext cx="5081954" cy="144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This year's Valentines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" y="1173278"/>
            <a:ext cx="8200292" cy="54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2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1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60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532">
            <a:off x="7667393" y="3045934"/>
            <a:ext cx="2927756" cy="390217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535238" cy="12858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Byron’s Literature </a:t>
            </a:r>
            <a:r>
              <a:rPr lang="en-US" sz="2800" dirty="0" err="1">
                <a:solidFill>
                  <a:srgbClr val="FF0000"/>
                </a:solidFill>
              </a:rPr>
              <a:t>Parlour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5">
            <a:off x="283054" y="1629627"/>
            <a:ext cx="2756718" cy="3675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937">
            <a:off x="2818064" y="3590924"/>
            <a:ext cx="4191000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040">
            <a:off x="8758775" y="-263874"/>
            <a:ext cx="2970449" cy="3960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09">
            <a:off x="3622772" y="-120218"/>
            <a:ext cx="4503689" cy="33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67" y="-627632"/>
            <a:ext cx="9146734" cy="7485632"/>
          </a:xfrm>
        </p:spPr>
      </p:pic>
    </p:spTree>
    <p:extLst>
      <p:ext uri="{BB962C8B-B14F-4D97-AF65-F5344CB8AC3E}">
        <p14:creationId xmlns:p14="http://schemas.microsoft.com/office/powerpoint/2010/main" val="38509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2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8" y="0"/>
            <a:ext cx="9134596" cy="6850948"/>
          </a:xfrm>
        </p:spPr>
      </p:pic>
    </p:spTree>
    <p:extLst>
      <p:ext uri="{BB962C8B-B14F-4D97-AF65-F5344CB8AC3E}">
        <p14:creationId xmlns:p14="http://schemas.microsoft.com/office/powerpoint/2010/main" val="6248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12" y="2229907"/>
            <a:ext cx="11393488" cy="15070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Thanks for watching and getting in touch!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46730" y="-12413"/>
            <a:ext cx="916265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14873" y="175846"/>
            <a:ext cx="36576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95764" y="1274540"/>
            <a:ext cx="2839917" cy="38901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English week has taken </a:t>
            </a:r>
            <a:r>
              <a:rPr lang="en-US" sz="3200" dirty="0" smtClean="0">
                <a:solidFill>
                  <a:srgbClr val="FF0000"/>
                </a:solidFill>
              </a:rPr>
              <a:t>place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from </a:t>
            </a:r>
            <a:r>
              <a:rPr lang="en-US" sz="3200" dirty="0">
                <a:solidFill>
                  <a:srgbClr val="FF0000"/>
                </a:solidFill>
              </a:rPr>
              <a:t>12th February to 1</a:t>
            </a:r>
            <a:r>
              <a:rPr lang="ru-RU" sz="3200" dirty="0">
                <a:solidFill>
                  <a:srgbClr val="FF0000"/>
                </a:solidFill>
              </a:rPr>
              <a:t>6</a:t>
            </a:r>
            <a:r>
              <a:rPr lang="en-US" sz="3200" dirty="0" err="1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February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530942" y="673387"/>
            <a:ext cx="5943601" cy="5308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00175"/>
              </p:ext>
            </p:extLst>
          </p:nvPr>
        </p:nvGraphicFramePr>
        <p:xfrm>
          <a:off x="3905930" y="-276275"/>
          <a:ext cx="81065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3510807" imgH="2967922" progId="CorelDraw.Graphic.18">
                  <p:embed/>
                </p:oleObj>
              </mc:Choice>
              <mc:Fallback>
                <p:oleObj name="CorelDRAW" r:id="rId3" imgW="3510807" imgH="296792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930" y="-276275"/>
                        <a:ext cx="81065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79" y="0"/>
            <a:ext cx="4936933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1885" y="0"/>
            <a:ext cx="3657600" cy="670853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We have had several of the events:</a:t>
            </a:r>
            <a:r>
              <a:rPr lang="en-US" sz="3200" dirty="0">
                <a:solidFill>
                  <a:srgbClr val="00B050"/>
                </a:solidFill>
              </a:rPr>
              <a:t> 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137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7550" y="28984"/>
            <a:ext cx="3782829" cy="2201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</a:rPr>
              <a:t>Our Quest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782">
            <a:off x="4832178" y="44126"/>
            <a:ext cx="3368674" cy="4491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950">
            <a:off x="8621508" y="2336537"/>
            <a:ext cx="3426069" cy="4568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376">
            <a:off x="91237" y="149468"/>
            <a:ext cx="4517049" cy="6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23093"/>
            <a:ext cx="4158762" cy="1944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English- speaking Countries Quiz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880">
            <a:off x="3843804" y="-91350"/>
            <a:ext cx="4797974" cy="3598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659">
            <a:off x="4851664" y="3540454"/>
            <a:ext cx="3640783" cy="3140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12">
            <a:off x="532651" y="2051351"/>
            <a:ext cx="3349420" cy="446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17">
            <a:off x="8296267" y="707385"/>
            <a:ext cx="3471135" cy="46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2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599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0478" y="156650"/>
            <a:ext cx="2920634" cy="597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Love for my P</a:t>
            </a:r>
            <a:r>
              <a:rPr lang="en-US" sz="3600" dirty="0" smtClean="0">
                <a:solidFill>
                  <a:srgbClr val="FF0000"/>
                </a:solidFill>
              </a:rPr>
              <a:t>rofession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62">
            <a:off x="6497630" y="3677249"/>
            <a:ext cx="4042160" cy="30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7964222" y="1055528"/>
            <a:ext cx="4020384" cy="3015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488">
            <a:off x="886134" y="3742680"/>
            <a:ext cx="4035670" cy="302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0" y="-3635"/>
            <a:ext cx="4994031" cy="3745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840627" y="279818"/>
            <a:ext cx="3797781" cy="21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18" y="0"/>
            <a:ext cx="9157353" cy="6868015"/>
          </a:xfrm>
        </p:spPr>
      </p:pic>
    </p:spTree>
    <p:extLst>
      <p:ext uri="{BB962C8B-B14F-4D97-AF65-F5344CB8AC3E}">
        <p14:creationId xmlns:p14="http://schemas.microsoft.com/office/powerpoint/2010/main" val="3343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</TotalTime>
  <Words>55</Words>
  <Application>Microsoft Office PowerPoint</Application>
  <PresentationFormat>Произвольный</PresentationFormat>
  <Paragraphs>10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Сектор</vt:lpstr>
      <vt:lpstr>CorelDRAW</vt:lpstr>
      <vt:lpstr>English week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watching and getting in touch!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week 2018</dc:title>
  <dc:creator>Пользователь Windows</dc:creator>
  <cp:lastModifiedBy>Лавровы</cp:lastModifiedBy>
  <cp:revision>18</cp:revision>
  <dcterms:created xsi:type="dcterms:W3CDTF">2018-02-15T18:26:23Z</dcterms:created>
  <dcterms:modified xsi:type="dcterms:W3CDTF">2018-02-16T07:29:11Z</dcterms:modified>
</cp:coreProperties>
</file>