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40" r:id="rId2"/>
    <p:sldMasterId id="2147483876" r:id="rId3"/>
  </p:sldMasterIdLst>
  <p:sldIdLst>
    <p:sldId id="276" r:id="rId4"/>
    <p:sldId id="272" r:id="rId5"/>
    <p:sldId id="258" r:id="rId6"/>
    <p:sldId id="269" r:id="rId7"/>
    <p:sldId id="261" r:id="rId8"/>
    <p:sldId id="262" r:id="rId9"/>
    <p:sldId id="268" r:id="rId10"/>
    <p:sldId id="277" r:id="rId11"/>
    <p:sldId id="270" r:id="rId12"/>
    <p:sldId id="260" r:id="rId13"/>
    <p:sldId id="278" r:id="rId14"/>
    <p:sldId id="27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F7699FE5-3555-459C-8FF8-BAEA2CC9BB43}" type="pres">
      <dgm:prSet presAssocID="{0FAC1E04-1F81-4FDF-8A91-D3BC3E4DE9B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0" presStyleCnt="2" custScaleY="12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LinFactNeighborX="-1936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1" presStyleCnt="2" custScaleY="120946" custLinFactNeighborX="-2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58C22F22-D444-48AC-B055-3BC329B5BCC5}" srcId="{8EB81A96-21CC-44B6-AF79-8847115F7204}" destId="{4320496A-4C81-4927-9DED-1A78DBE471C2}" srcOrd="0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5BD50BD3-79DB-40C2-8A92-056A0F4291E7}" type="presParOf" srcId="{587F2D8A-5C5A-4A9F-8103-AF4A1FD99511}" destId="{F7699FE5-3555-459C-8FF8-BAEA2CC9BB43}" srcOrd="0" destOrd="0" presId="urn:microsoft.com/office/officeart/2005/8/layout/hierarchy3"/>
    <dgm:cxn modelId="{CAB28891-1477-4EEA-9738-40B0712FD564}" type="presParOf" srcId="{587F2D8A-5C5A-4A9F-8103-AF4A1FD99511}" destId="{F32470D8-18F2-4CE9-A213-2CABEB1D3A37}" srcOrd="1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B02E6D-F32A-4647-9320-0BD7D30CBD0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BA261-4FAB-4B94-B642-E9A7D5FBBC1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4C6A86-469E-41FC-950E-C58E1C91FBD6}" type="parTrans" cxnId="{CB420250-CACC-482C-A472-ABB6D1697FCF}">
      <dgm:prSet/>
      <dgm:spPr/>
      <dgm:t>
        <a:bodyPr/>
        <a:lstStyle/>
        <a:p>
          <a:endParaRPr lang="ru-RU"/>
        </a:p>
      </dgm:t>
    </dgm:pt>
    <dgm:pt modelId="{DEEC4780-01D2-4952-9ABF-105486231C5F}" type="sibTrans" cxnId="{CB420250-CACC-482C-A472-ABB6D1697FCF}">
      <dgm:prSet/>
      <dgm:spPr/>
      <dgm:t>
        <a:bodyPr/>
        <a:lstStyle/>
        <a:p>
          <a:endParaRPr lang="ru-RU"/>
        </a:p>
      </dgm:t>
    </dgm:pt>
    <dgm:pt modelId="{E90078CA-88DC-4E22-A095-03E52A12E2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недостаточный объём диссеминации положительного педагогического опыта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75758-ABE7-4357-AF27-BB33738A6D96}" type="parTrans" cxnId="{3B7C4381-EF98-453C-AC44-78E5862C5DEC}">
      <dgm:prSet/>
      <dgm:spPr/>
      <dgm:t>
        <a:bodyPr/>
        <a:lstStyle/>
        <a:p>
          <a:endParaRPr lang="ru-RU"/>
        </a:p>
      </dgm:t>
    </dgm:pt>
    <dgm:pt modelId="{FB3EEA15-3682-4B7A-B1D8-F881789D0636}" type="sibTrans" cxnId="{3B7C4381-EF98-453C-AC44-78E5862C5DEC}">
      <dgm:prSet/>
      <dgm:spPr/>
      <dgm:t>
        <a:bodyPr/>
        <a:lstStyle/>
        <a:p>
          <a:endParaRPr lang="ru-RU"/>
        </a:p>
      </dgm:t>
    </dgm:pt>
    <dgm:pt modelId="{5F9B18E7-C5F8-4559-8200-4312D0A830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низкий уровень проведения </a:t>
          </a:r>
          <a:b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открытых занятий, мероприятий </a:t>
          </a:r>
          <a:b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предмету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C7CB0-FC92-480B-B8ED-5327FED66CD6}" type="parTrans" cxnId="{2B45B949-D4A3-4869-9C6A-0336E93D4C01}">
      <dgm:prSet/>
      <dgm:spPr/>
      <dgm:t>
        <a:bodyPr/>
        <a:lstStyle/>
        <a:p>
          <a:endParaRPr lang="ru-RU"/>
        </a:p>
      </dgm:t>
    </dgm:pt>
    <dgm:pt modelId="{4AF0DF64-2263-47F1-8740-7C29157BA5D3}" type="sibTrans" cxnId="{2B45B949-D4A3-4869-9C6A-0336E93D4C01}">
      <dgm:prSet/>
      <dgm:spPr/>
      <dgm:t>
        <a:bodyPr/>
        <a:lstStyle/>
        <a:p>
          <a:endParaRPr lang="ru-RU"/>
        </a:p>
      </dgm:t>
    </dgm:pt>
    <dgm:pt modelId="{0B9E477C-C77B-4F40-B6D9-0827A8C2706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267D2-BAC7-42B6-BCCB-5A7E1E2DC884}" type="parTrans" cxnId="{40C55678-E9BE-4344-A700-9A0D0381CF04}">
      <dgm:prSet/>
      <dgm:spPr/>
      <dgm:t>
        <a:bodyPr/>
        <a:lstStyle/>
        <a:p>
          <a:endParaRPr lang="ru-RU"/>
        </a:p>
      </dgm:t>
    </dgm:pt>
    <dgm:pt modelId="{20A3B622-5D4C-4499-B121-5A4B7D569B41}" type="sibTrans" cxnId="{40C55678-E9BE-4344-A700-9A0D0381CF04}">
      <dgm:prSet/>
      <dgm:spPr/>
      <dgm:t>
        <a:bodyPr/>
        <a:lstStyle/>
        <a:p>
          <a:endParaRPr lang="ru-RU"/>
        </a:p>
      </dgm:t>
    </dgm:pt>
    <dgm:pt modelId="{8BBB36CD-AA57-4DEB-91CB-DD95B449B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Повышать уровень развития системы диссеминации положительного педагогического опыта путем увеличения количества открытых уроков преподавателей в рамках избранной темы самообразования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F922CE-E0C3-40F7-8F5A-04770FE3FFAD}" type="parTrans" cxnId="{2F067616-F78B-4F6D-8916-8EB1A18B61BB}">
      <dgm:prSet/>
      <dgm:spPr/>
      <dgm:t>
        <a:bodyPr/>
        <a:lstStyle/>
        <a:p>
          <a:endParaRPr lang="ru-RU"/>
        </a:p>
      </dgm:t>
    </dgm:pt>
    <dgm:pt modelId="{EA4A30EE-808F-482C-8BA5-D57E98E2AFCE}" type="sibTrans" cxnId="{2F067616-F78B-4F6D-8916-8EB1A18B61BB}">
      <dgm:prSet/>
      <dgm:spPr/>
      <dgm:t>
        <a:bodyPr/>
        <a:lstStyle/>
        <a:p>
          <a:endParaRPr lang="ru-RU"/>
        </a:p>
      </dgm:t>
    </dgm:pt>
    <dgm:pt modelId="{1CD3A3E3-48FE-4BC0-B77E-321A6CCAD90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382996-E84F-4DB6-B0F9-0829787C855A}" type="parTrans" cxnId="{938E89C9-2E46-40FD-A6BB-B5972523A24A}">
      <dgm:prSet/>
      <dgm:spPr/>
      <dgm:t>
        <a:bodyPr/>
        <a:lstStyle/>
        <a:p>
          <a:endParaRPr lang="ru-RU"/>
        </a:p>
      </dgm:t>
    </dgm:pt>
    <dgm:pt modelId="{739EE66E-8CEC-46B4-8220-51330DE6C953}" type="sibTrans" cxnId="{938E89C9-2E46-40FD-A6BB-B5972523A24A}">
      <dgm:prSet/>
      <dgm:spPr/>
      <dgm:t>
        <a:bodyPr/>
        <a:lstStyle/>
        <a:p>
          <a:endParaRPr lang="ru-RU"/>
        </a:p>
      </dgm:t>
    </dgm:pt>
    <dgm:pt modelId="{F97FF546-F372-4C9C-8AC0-5EC3A487333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376D9-BF30-4F02-B240-D9E451D93FAE}" type="parTrans" cxnId="{7E1A32F8-1616-4583-A84B-3D569CF76F07}">
      <dgm:prSet/>
      <dgm:spPr/>
      <dgm:t>
        <a:bodyPr/>
        <a:lstStyle/>
        <a:p>
          <a:endParaRPr lang="ru-RU"/>
        </a:p>
      </dgm:t>
    </dgm:pt>
    <dgm:pt modelId="{5F949FA9-2944-477A-9DA2-9530833F5EB5}" type="sibTrans" cxnId="{7E1A32F8-1616-4583-A84B-3D569CF76F07}">
      <dgm:prSet/>
      <dgm:spPr/>
      <dgm:t>
        <a:bodyPr/>
        <a:lstStyle/>
        <a:p>
          <a:endParaRPr lang="ru-RU"/>
        </a:p>
      </dgm:t>
    </dgm:pt>
    <dgm:pt modelId="{915C866A-DBC6-4D2E-9004-8A609E6C6E9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созданию фондов оценочных средств по ПМ, МДК, УД.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2878F-DD2B-484B-A204-A34803D992F7}" type="parTrans" cxnId="{AB1768E2-9003-4EE6-88D9-60934BF224CC}">
      <dgm:prSet/>
      <dgm:spPr/>
      <dgm:t>
        <a:bodyPr/>
        <a:lstStyle/>
        <a:p>
          <a:endParaRPr lang="ru-RU"/>
        </a:p>
      </dgm:t>
    </dgm:pt>
    <dgm:pt modelId="{439FE5B0-A515-4CA0-A25A-2D864485A3E0}" type="sibTrans" cxnId="{AB1768E2-9003-4EE6-88D9-60934BF224CC}">
      <dgm:prSet/>
      <dgm:spPr/>
      <dgm:t>
        <a:bodyPr/>
        <a:lstStyle/>
        <a:p>
          <a:endParaRPr lang="ru-RU"/>
        </a:p>
      </dgm:t>
    </dgm:pt>
    <dgm:pt modelId="{E69B675F-E152-4ED7-BAF4-200CA9F5670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деятельность по разработке нормативных документов.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3FEFEC-AB98-4345-B6F0-9FF7C5DE37CD}" type="parTrans" cxnId="{EFD5F6D1-81D7-4DCB-A5E3-22B4876C8DAE}">
      <dgm:prSet/>
      <dgm:spPr/>
      <dgm:t>
        <a:bodyPr/>
        <a:lstStyle/>
        <a:p>
          <a:endParaRPr lang="ru-RU"/>
        </a:p>
      </dgm:t>
    </dgm:pt>
    <dgm:pt modelId="{8A10CB64-C210-4B59-B8FE-4B6AE5CA091E}" type="sibTrans" cxnId="{EFD5F6D1-81D7-4DCB-A5E3-22B4876C8DAE}">
      <dgm:prSet/>
      <dgm:spPr/>
      <dgm:t>
        <a:bodyPr/>
        <a:lstStyle/>
        <a:p>
          <a:endParaRPr lang="ru-RU"/>
        </a:p>
      </dgm:t>
    </dgm:pt>
    <dgm:pt modelId="{47DE117F-B0C5-42C1-B417-F66A52917A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работу по повышению квалификации преподавателей колледжа</a:t>
          </a:r>
          <a:r>
            <a:rPr lang="ru-RU" sz="1050" dirty="0" smtClean="0"/>
            <a:t>. </a:t>
          </a:r>
          <a:endParaRPr lang="ru-RU" sz="1050" dirty="0"/>
        </a:p>
      </dgm:t>
    </dgm:pt>
    <dgm:pt modelId="{E91F2DE2-1D5E-4CA0-BA3E-A22D91AF8FA9}" type="parTrans" cxnId="{A8A5589A-9471-4871-8EEF-3569AB202346}">
      <dgm:prSet/>
      <dgm:spPr/>
      <dgm:t>
        <a:bodyPr/>
        <a:lstStyle/>
        <a:p>
          <a:endParaRPr lang="ru-RU"/>
        </a:p>
      </dgm:t>
    </dgm:pt>
    <dgm:pt modelId="{65C0D220-BCB2-452A-A59A-DE7A96FD883A}" type="sibTrans" cxnId="{A8A5589A-9471-4871-8EEF-3569AB202346}">
      <dgm:prSet/>
      <dgm:spPr/>
      <dgm:t>
        <a:bodyPr/>
        <a:lstStyle/>
        <a:p>
          <a:endParaRPr lang="ru-RU"/>
        </a:p>
      </dgm:t>
    </dgm:pt>
    <dgm:pt modelId="{DA4622E8-2EDE-4C65-9D59-720648EAD0BA}" type="pres">
      <dgm:prSet presAssocID="{2FB02E6D-F32A-4647-9320-0BD7D30CBD04}" presName="theList" presStyleCnt="0">
        <dgm:presLayoutVars>
          <dgm:dir/>
          <dgm:animLvl val="lvl"/>
          <dgm:resizeHandles val="exact"/>
        </dgm:presLayoutVars>
      </dgm:prSet>
      <dgm:spPr/>
    </dgm:pt>
    <dgm:pt modelId="{316D243F-7D81-408D-A3BB-B4E8C9823088}" type="pres">
      <dgm:prSet presAssocID="{6F5BA261-4FAB-4B94-B642-E9A7D5FBBC1C}" presName="compNode" presStyleCnt="0"/>
      <dgm:spPr/>
    </dgm:pt>
    <dgm:pt modelId="{D10D5617-F9AE-4143-B783-7031A3C3119D}" type="pres">
      <dgm:prSet presAssocID="{6F5BA261-4FAB-4B94-B642-E9A7D5FBBC1C}" presName="aNode" presStyleLbl="bgShp" presStyleIdx="0" presStyleCnt="2"/>
      <dgm:spPr/>
      <dgm:t>
        <a:bodyPr/>
        <a:lstStyle/>
        <a:p>
          <a:endParaRPr lang="ru-RU"/>
        </a:p>
      </dgm:t>
    </dgm:pt>
    <dgm:pt modelId="{7F5A729A-A848-4A31-9607-70EC73E1E768}" type="pres">
      <dgm:prSet presAssocID="{6F5BA261-4FAB-4B94-B642-E9A7D5FBBC1C}" presName="textNode" presStyleLbl="bgShp" presStyleIdx="0" presStyleCnt="2"/>
      <dgm:spPr/>
      <dgm:t>
        <a:bodyPr/>
        <a:lstStyle/>
        <a:p>
          <a:endParaRPr lang="ru-RU"/>
        </a:p>
      </dgm:t>
    </dgm:pt>
    <dgm:pt modelId="{2E3974E6-EFC0-4094-A509-37FD897591C7}" type="pres">
      <dgm:prSet presAssocID="{6F5BA261-4FAB-4B94-B642-E9A7D5FBBC1C}" presName="compChildNode" presStyleCnt="0"/>
      <dgm:spPr/>
    </dgm:pt>
    <dgm:pt modelId="{254BC5D4-E35C-42BA-B968-8FB14452DBCF}" type="pres">
      <dgm:prSet presAssocID="{6F5BA261-4FAB-4B94-B642-E9A7D5FBBC1C}" presName="theInnerList" presStyleCnt="0"/>
      <dgm:spPr/>
    </dgm:pt>
    <dgm:pt modelId="{5B767E19-5BBB-49AD-9CC2-3A84E31A0F87}" type="pres">
      <dgm:prSet presAssocID="{E90078CA-88DC-4E22-A095-03E52A12E2BF}" presName="childNode" presStyleLbl="node1" presStyleIdx="0" presStyleCnt="8">
        <dgm:presLayoutVars>
          <dgm:bulletEnabled val="1"/>
        </dgm:presLayoutVars>
      </dgm:prSet>
      <dgm:spPr/>
    </dgm:pt>
    <dgm:pt modelId="{45691157-0A93-4CE8-8970-DA36C74F5F2B}" type="pres">
      <dgm:prSet presAssocID="{E90078CA-88DC-4E22-A095-03E52A12E2BF}" presName="aSpace2" presStyleCnt="0"/>
      <dgm:spPr/>
    </dgm:pt>
    <dgm:pt modelId="{11D890FD-8FFE-4ADB-92D7-CE5AC330883D}" type="pres">
      <dgm:prSet presAssocID="{5F9B18E7-C5F8-4559-8200-4312D0A8307F}" presName="childNode" presStyleLbl="node1" presStyleIdx="1" presStyleCnt="8">
        <dgm:presLayoutVars>
          <dgm:bulletEnabled val="1"/>
        </dgm:presLayoutVars>
      </dgm:prSet>
      <dgm:spPr/>
    </dgm:pt>
    <dgm:pt modelId="{5EA03A7B-90D7-48BF-B23D-74EF440C04D1}" type="pres">
      <dgm:prSet presAssocID="{5F9B18E7-C5F8-4559-8200-4312D0A8307F}" presName="aSpace2" presStyleCnt="0"/>
      <dgm:spPr/>
    </dgm:pt>
    <dgm:pt modelId="{65AD4D7F-3AD7-4E39-A45A-11BCA08EAA0E}" type="pres">
      <dgm:prSet presAssocID="{1CD3A3E3-48FE-4BC0-B77E-321A6CCAD905}" presName="childNode" presStyleLbl="node1" presStyleIdx="2" presStyleCnt="8">
        <dgm:presLayoutVars>
          <dgm:bulletEnabled val="1"/>
        </dgm:presLayoutVars>
      </dgm:prSet>
      <dgm:spPr/>
    </dgm:pt>
    <dgm:pt modelId="{23162D6D-B094-4125-9CBF-771C4B126431}" type="pres">
      <dgm:prSet presAssocID="{1CD3A3E3-48FE-4BC0-B77E-321A6CCAD905}" presName="aSpace2" presStyleCnt="0"/>
      <dgm:spPr/>
    </dgm:pt>
    <dgm:pt modelId="{FB4265FB-9652-4618-8BDE-D679525940B2}" type="pres">
      <dgm:prSet presAssocID="{F97FF546-F372-4C9C-8AC0-5EC3A4873338}" presName="childNode" presStyleLbl="node1" presStyleIdx="3" presStyleCnt="8">
        <dgm:presLayoutVars>
          <dgm:bulletEnabled val="1"/>
        </dgm:presLayoutVars>
      </dgm:prSet>
      <dgm:spPr/>
    </dgm:pt>
    <dgm:pt modelId="{B5EDAF85-02F1-4F73-87E9-DC0A030C2EEF}" type="pres">
      <dgm:prSet presAssocID="{6F5BA261-4FAB-4B94-B642-E9A7D5FBBC1C}" presName="aSpace" presStyleCnt="0"/>
      <dgm:spPr/>
    </dgm:pt>
    <dgm:pt modelId="{32D64948-8218-431D-98D7-2DE754A994C1}" type="pres">
      <dgm:prSet presAssocID="{0B9E477C-C77B-4F40-B6D9-0827A8C27062}" presName="compNode" presStyleCnt="0"/>
      <dgm:spPr/>
    </dgm:pt>
    <dgm:pt modelId="{D62C1BD8-E7C6-4E93-8B4C-06E55E5157CC}" type="pres">
      <dgm:prSet presAssocID="{0B9E477C-C77B-4F40-B6D9-0827A8C27062}" presName="aNode" presStyleLbl="bgShp" presStyleIdx="1" presStyleCnt="2"/>
      <dgm:spPr/>
    </dgm:pt>
    <dgm:pt modelId="{E7A92682-C5D7-49A9-B71B-535EA3EC2BA8}" type="pres">
      <dgm:prSet presAssocID="{0B9E477C-C77B-4F40-B6D9-0827A8C27062}" presName="textNode" presStyleLbl="bgShp" presStyleIdx="1" presStyleCnt="2"/>
      <dgm:spPr/>
    </dgm:pt>
    <dgm:pt modelId="{D83F6C4A-E9F4-4B33-828D-7993AED2FA41}" type="pres">
      <dgm:prSet presAssocID="{0B9E477C-C77B-4F40-B6D9-0827A8C27062}" presName="compChildNode" presStyleCnt="0"/>
      <dgm:spPr/>
    </dgm:pt>
    <dgm:pt modelId="{AA54CFA5-2A71-4A68-AA3B-3C9AB247EA59}" type="pres">
      <dgm:prSet presAssocID="{0B9E477C-C77B-4F40-B6D9-0827A8C27062}" presName="theInnerList" presStyleCnt="0"/>
      <dgm:spPr/>
    </dgm:pt>
    <dgm:pt modelId="{F9052C04-07C4-4EAF-8B71-5E1CF9EA635D}" type="pres">
      <dgm:prSet presAssocID="{8BBB36CD-AA57-4DEB-91CB-DD95B449BDBA}" presName="childNode" presStyleLbl="node1" presStyleIdx="4" presStyleCnt="8" custScaleY="643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1F775-B64D-40DF-94D6-6E246BD31A26}" type="pres">
      <dgm:prSet presAssocID="{8BBB36CD-AA57-4DEB-91CB-DD95B449BDBA}" presName="aSpace2" presStyleCnt="0"/>
      <dgm:spPr/>
    </dgm:pt>
    <dgm:pt modelId="{EAF7E766-EA46-4279-AAFC-1942B3DBEC2F}" type="pres">
      <dgm:prSet presAssocID="{915C866A-DBC6-4D2E-9004-8A609E6C6E98}" presName="childNode" presStyleLbl="node1" presStyleIdx="5" presStyleCnt="8" custScaleY="336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5B2D4-342E-4B2B-ACFF-54301A43ED59}" type="pres">
      <dgm:prSet presAssocID="{915C866A-DBC6-4D2E-9004-8A609E6C6E98}" presName="aSpace2" presStyleCnt="0"/>
      <dgm:spPr/>
    </dgm:pt>
    <dgm:pt modelId="{E82BC9B6-510C-4945-A524-0578BA870DBF}" type="pres">
      <dgm:prSet presAssocID="{E69B675F-E152-4ED7-BAF4-200CA9F5670C}" presName="childNode" presStyleLbl="node1" presStyleIdx="6" presStyleCnt="8" custScaleY="309323">
        <dgm:presLayoutVars>
          <dgm:bulletEnabled val="1"/>
        </dgm:presLayoutVars>
      </dgm:prSet>
      <dgm:spPr/>
    </dgm:pt>
    <dgm:pt modelId="{03976776-A168-4A96-B802-CB513CFBDB00}" type="pres">
      <dgm:prSet presAssocID="{E69B675F-E152-4ED7-BAF4-200CA9F5670C}" presName="aSpace2" presStyleCnt="0"/>
      <dgm:spPr/>
    </dgm:pt>
    <dgm:pt modelId="{F7E05E27-64CF-4B18-9DB4-EDC6DCBAD19D}" type="pres">
      <dgm:prSet presAssocID="{47DE117F-B0C5-42C1-B417-F66A52917A9E}" presName="childNode" presStyleLbl="node1" presStyleIdx="7" presStyleCnt="8" custScaleY="258378">
        <dgm:presLayoutVars>
          <dgm:bulletEnabled val="1"/>
        </dgm:presLayoutVars>
      </dgm:prSet>
      <dgm:spPr/>
    </dgm:pt>
  </dgm:ptLst>
  <dgm:cxnLst>
    <dgm:cxn modelId="{6A11B5BB-4EDD-4668-AC09-921A99D423BF}" type="presOf" srcId="{6F5BA261-4FAB-4B94-B642-E9A7D5FBBC1C}" destId="{D10D5617-F9AE-4143-B783-7031A3C3119D}" srcOrd="0" destOrd="0" presId="urn:microsoft.com/office/officeart/2005/8/layout/lProcess2"/>
    <dgm:cxn modelId="{CB420250-CACC-482C-A472-ABB6D1697FCF}" srcId="{2FB02E6D-F32A-4647-9320-0BD7D30CBD04}" destId="{6F5BA261-4FAB-4B94-B642-E9A7D5FBBC1C}" srcOrd="0" destOrd="0" parTransId="{E14C6A86-469E-41FC-950E-C58E1C91FBD6}" sibTransId="{DEEC4780-01D2-4952-9ABF-105486231C5F}"/>
    <dgm:cxn modelId="{40C55678-E9BE-4344-A700-9A0D0381CF04}" srcId="{2FB02E6D-F32A-4647-9320-0BD7D30CBD04}" destId="{0B9E477C-C77B-4F40-B6D9-0827A8C27062}" srcOrd="1" destOrd="0" parTransId="{F92267D2-BAC7-42B6-BCCB-5A7E1E2DC884}" sibTransId="{20A3B622-5D4C-4499-B121-5A4B7D569B41}"/>
    <dgm:cxn modelId="{2B45B949-D4A3-4869-9C6A-0336E93D4C01}" srcId="{6F5BA261-4FAB-4B94-B642-E9A7D5FBBC1C}" destId="{5F9B18E7-C5F8-4559-8200-4312D0A8307F}" srcOrd="1" destOrd="0" parTransId="{BF2C7CB0-FC92-480B-B8ED-5327FED66CD6}" sibTransId="{4AF0DF64-2263-47F1-8740-7C29157BA5D3}"/>
    <dgm:cxn modelId="{A8A5589A-9471-4871-8EEF-3569AB202346}" srcId="{0B9E477C-C77B-4F40-B6D9-0827A8C27062}" destId="{47DE117F-B0C5-42C1-B417-F66A52917A9E}" srcOrd="3" destOrd="0" parTransId="{E91F2DE2-1D5E-4CA0-BA3E-A22D91AF8FA9}" sibTransId="{65C0D220-BCB2-452A-A59A-DE7A96FD883A}"/>
    <dgm:cxn modelId="{0DCDC9C9-DFDC-4FEC-99D8-035771B90336}" type="presOf" srcId="{0B9E477C-C77B-4F40-B6D9-0827A8C27062}" destId="{E7A92682-C5D7-49A9-B71B-535EA3EC2BA8}" srcOrd="1" destOrd="0" presId="urn:microsoft.com/office/officeart/2005/8/layout/lProcess2"/>
    <dgm:cxn modelId="{938E89C9-2E46-40FD-A6BB-B5972523A24A}" srcId="{6F5BA261-4FAB-4B94-B642-E9A7D5FBBC1C}" destId="{1CD3A3E3-48FE-4BC0-B77E-321A6CCAD905}" srcOrd="2" destOrd="0" parTransId="{A6382996-E84F-4DB6-B0F9-0829787C855A}" sibTransId="{739EE66E-8CEC-46B4-8220-51330DE6C953}"/>
    <dgm:cxn modelId="{4EEFD99C-6EDA-438D-AF43-BB8CB7DBB8DE}" type="presOf" srcId="{8BBB36CD-AA57-4DEB-91CB-DD95B449BDBA}" destId="{F9052C04-07C4-4EAF-8B71-5E1CF9EA635D}" srcOrd="0" destOrd="0" presId="urn:microsoft.com/office/officeart/2005/8/layout/lProcess2"/>
    <dgm:cxn modelId="{7FC4B374-6FC1-460C-88F0-B39E49954DEC}" type="presOf" srcId="{1CD3A3E3-48FE-4BC0-B77E-321A6CCAD905}" destId="{65AD4D7F-3AD7-4E39-A45A-11BCA08EAA0E}" srcOrd="0" destOrd="0" presId="urn:microsoft.com/office/officeart/2005/8/layout/lProcess2"/>
    <dgm:cxn modelId="{490F0366-3B6C-4D1E-A5E1-A44446F838A4}" type="presOf" srcId="{6F5BA261-4FAB-4B94-B642-E9A7D5FBBC1C}" destId="{7F5A729A-A848-4A31-9607-70EC73E1E768}" srcOrd="1" destOrd="0" presId="urn:microsoft.com/office/officeart/2005/8/layout/lProcess2"/>
    <dgm:cxn modelId="{352A3F1D-CDDC-46DC-A9D6-EF9A184D0A91}" type="presOf" srcId="{5F9B18E7-C5F8-4559-8200-4312D0A8307F}" destId="{11D890FD-8FFE-4ADB-92D7-CE5AC330883D}" srcOrd="0" destOrd="0" presId="urn:microsoft.com/office/officeart/2005/8/layout/lProcess2"/>
    <dgm:cxn modelId="{9B184B06-EE04-42C6-A6D6-211F8707C807}" type="presOf" srcId="{47DE117F-B0C5-42C1-B417-F66A52917A9E}" destId="{F7E05E27-64CF-4B18-9DB4-EDC6DCBAD19D}" srcOrd="0" destOrd="0" presId="urn:microsoft.com/office/officeart/2005/8/layout/lProcess2"/>
    <dgm:cxn modelId="{3B7C4381-EF98-453C-AC44-78E5862C5DEC}" srcId="{6F5BA261-4FAB-4B94-B642-E9A7D5FBBC1C}" destId="{E90078CA-88DC-4E22-A095-03E52A12E2BF}" srcOrd="0" destOrd="0" parTransId="{3FA75758-ABE7-4357-AF27-BB33738A6D96}" sibTransId="{FB3EEA15-3682-4B7A-B1D8-F881789D0636}"/>
    <dgm:cxn modelId="{EFD5F6D1-81D7-4DCB-A5E3-22B4876C8DAE}" srcId="{0B9E477C-C77B-4F40-B6D9-0827A8C27062}" destId="{E69B675F-E152-4ED7-BAF4-200CA9F5670C}" srcOrd="2" destOrd="0" parTransId="{803FEFEC-AB98-4345-B6F0-9FF7C5DE37CD}" sibTransId="{8A10CB64-C210-4B59-B8FE-4B6AE5CA091E}"/>
    <dgm:cxn modelId="{F0C67D21-53E9-46A5-A7BB-580636B63282}" type="presOf" srcId="{915C866A-DBC6-4D2E-9004-8A609E6C6E98}" destId="{EAF7E766-EA46-4279-AAFC-1942B3DBEC2F}" srcOrd="0" destOrd="0" presId="urn:microsoft.com/office/officeart/2005/8/layout/lProcess2"/>
    <dgm:cxn modelId="{DC93BF8E-7604-4331-9F1D-823DF8C8D645}" type="presOf" srcId="{F97FF546-F372-4C9C-8AC0-5EC3A4873338}" destId="{FB4265FB-9652-4618-8BDE-D679525940B2}" srcOrd="0" destOrd="0" presId="urn:microsoft.com/office/officeart/2005/8/layout/lProcess2"/>
    <dgm:cxn modelId="{29446DB5-A8D2-46F3-B2E7-D989BDA9EA81}" type="presOf" srcId="{0B9E477C-C77B-4F40-B6D9-0827A8C27062}" destId="{D62C1BD8-E7C6-4E93-8B4C-06E55E5157CC}" srcOrd="0" destOrd="0" presId="urn:microsoft.com/office/officeart/2005/8/layout/lProcess2"/>
    <dgm:cxn modelId="{9FCE461F-8078-49D4-AA11-01D74D88BBA3}" type="presOf" srcId="{E90078CA-88DC-4E22-A095-03E52A12E2BF}" destId="{5B767E19-5BBB-49AD-9CC2-3A84E31A0F87}" srcOrd="0" destOrd="0" presId="urn:microsoft.com/office/officeart/2005/8/layout/lProcess2"/>
    <dgm:cxn modelId="{AB1768E2-9003-4EE6-88D9-60934BF224CC}" srcId="{0B9E477C-C77B-4F40-B6D9-0827A8C27062}" destId="{915C866A-DBC6-4D2E-9004-8A609E6C6E98}" srcOrd="1" destOrd="0" parTransId="{EB92878F-DD2B-484B-A204-A34803D992F7}" sibTransId="{439FE5B0-A515-4CA0-A25A-2D864485A3E0}"/>
    <dgm:cxn modelId="{2F067616-F78B-4F6D-8916-8EB1A18B61BB}" srcId="{0B9E477C-C77B-4F40-B6D9-0827A8C27062}" destId="{8BBB36CD-AA57-4DEB-91CB-DD95B449BDBA}" srcOrd="0" destOrd="0" parTransId="{31F922CE-E0C3-40F7-8F5A-04770FE3FFAD}" sibTransId="{EA4A30EE-808F-482C-8BA5-D57E98E2AFCE}"/>
    <dgm:cxn modelId="{482A529A-A46C-4B12-BD7E-0DCBC7ED2FED}" type="presOf" srcId="{2FB02E6D-F32A-4647-9320-0BD7D30CBD04}" destId="{DA4622E8-2EDE-4C65-9D59-720648EAD0BA}" srcOrd="0" destOrd="0" presId="urn:microsoft.com/office/officeart/2005/8/layout/lProcess2"/>
    <dgm:cxn modelId="{7E1A32F8-1616-4583-A84B-3D569CF76F07}" srcId="{6F5BA261-4FAB-4B94-B642-E9A7D5FBBC1C}" destId="{F97FF546-F372-4C9C-8AC0-5EC3A4873338}" srcOrd="3" destOrd="0" parTransId="{213376D9-BF30-4F02-B240-D9E451D93FAE}" sibTransId="{5F949FA9-2944-477A-9DA2-9530833F5EB5}"/>
    <dgm:cxn modelId="{9023AC61-ADCA-4F6D-ABE7-6597EE06421A}" type="presOf" srcId="{E69B675F-E152-4ED7-BAF4-200CA9F5670C}" destId="{E82BC9B6-510C-4945-A524-0578BA870DBF}" srcOrd="0" destOrd="0" presId="urn:microsoft.com/office/officeart/2005/8/layout/lProcess2"/>
    <dgm:cxn modelId="{E96CA3D1-5789-4BB4-A1B5-BCC6D60AF89C}" type="presParOf" srcId="{DA4622E8-2EDE-4C65-9D59-720648EAD0BA}" destId="{316D243F-7D81-408D-A3BB-B4E8C9823088}" srcOrd="0" destOrd="0" presId="urn:microsoft.com/office/officeart/2005/8/layout/lProcess2"/>
    <dgm:cxn modelId="{8A8386A5-4C7C-473B-89AC-1312DA859DFA}" type="presParOf" srcId="{316D243F-7D81-408D-A3BB-B4E8C9823088}" destId="{D10D5617-F9AE-4143-B783-7031A3C3119D}" srcOrd="0" destOrd="0" presId="urn:microsoft.com/office/officeart/2005/8/layout/lProcess2"/>
    <dgm:cxn modelId="{1BE48D41-05C1-4A89-8DF5-CAEC57C1ED43}" type="presParOf" srcId="{316D243F-7D81-408D-A3BB-B4E8C9823088}" destId="{7F5A729A-A848-4A31-9607-70EC73E1E768}" srcOrd="1" destOrd="0" presId="urn:microsoft.com/office/officeart/2005/8/layout/lProcess2"/>
    <dgm:cxn modelId="{AEA84512-21F8-4B6F-858A-F1400D352A92}" type="presParOf" srcId="{316D243F-7D81-408D-A3BB-B4E8C9823088}" destId="{2E3974E6-EFC0-4094-A509-37FD897591C7}" srcOrd="2" destOrd="0" presId="urn:microsoft.com/office/officeart/2005/8/layout/lProcess2"/>
    <dgm:cxn modelId="{52CF4489-843D-45C9-BCFD-4B220FDE7AF3}" type="presParOf" srcId="{2E3974E6-EFC0-4094-A509-37FD897591C7}" destId="{254BC5D4-E35C-42BA-B968-8FB14452DBCF}" srcOrd="0" destOrd="0" presId="urn:microsoft.com/office/officeart/2005/8/layout/lProcess2"/>
    <dgm:cxn modelId="{7563BA71-9AE0-477C-84BD-1EC485D3BB01}" type="presParOf" srcId="{254BC5D4-E35C-42BA-B968-8FB14452DBCF}" destId="{5B767E19-5BBB-49AD-9CC2-3A84E31A0F87}" srcOrd="0" destOrd="0" presId="urn:microsoft.com/office/officeart/2005/8/layout/lProcess2"/>
    <dgm:cxn modelId="{AB026DC3-A37C-496A-B4CF-531929B1DF0D}" type="presParOf" srcId="{254BC5D4-E35C-42BA-B968-8FB14452DBCF}" destId="{45691157-0A93-4CE8-8970-DA36C74F5F2B}" srcOrd="1" destOrd="0" presId="urn:microsoft.com/office/officeart/2005/8/layout/lProcess2"/>
    <dgm:cxn modelId="{874B5260-D802-4516-BD0E-34ACB3440234}" type="presParOf" srcId="{254BC5D4-E35C-42BA-B968-8FB14452DBCF}" destId="{11D890FD-8FFE-4ADB-92D7-CE5AC330883D}" srcOrd="2" destOrd="0" presId="urn:microsoft.com/office/officeart/2005/8/layout/lProcess2"/>
    <dgm:cxn modelId="{BAEA07C5-E329-4BB8-9B85-3A90FD539527}" type="presParOf" srcId="{254BC5D4-E35C-42BA-B968-8FB14452DBCF}" destId="{5EA03A7B-90D7-48BF-B23D-74EF440C04D1}" srcOrd="3" destOrd="0" presId="urn:microsoft.com/office/officeart/2005/8/layout/lProcess2"/>
    <dgm:cxn modelId="{9024B4AC-F8C5-456A-99BA-AB0A7B860063}" type="presParOf" srcId="{254BC5D4-E35C-42BA-B968-8FB14452DBCF}" destId="{65AD4D7F-3AD7-4E39-A45A-11BCA08EAA0E}" srcOrd="4" destOrd="0" presId="urn:microsoft.com/office/officeart/2005/8/layout/lProcess2"/>
    <dgm:cxn modelId="{4A118631-D028-4E37-8C87-5143745CD5E1}" type="presParOf" srcId="{254BC5D4-E35C-42BA-B968-8FB14452DBCF}" destId="{23162D6D-B094-4125-9CBF-771C4B126431}" srcOrd="5" destOrd="0" presId="urn:microsoft.com/office/officeart/2005/8/layout/lProcess2"/>
    <dgm:cxn modelId="{4BC30C4B-5656-4781-A949-68AE811FDA75}" type="presParOf" srcId="{254BC5D4-E35C-42BA-B968-8FB14452DBCF}" destId="{FB4265FB-9652-4618-8BDE-D679525940B2}" srcOrd="6" destOrd="0" presId="urn:microsoft.com/office/officeart/2005/8/layout/lProcess2"/>
    <dgm:cxn modelId="{301DD1FE-9BC8-4CFE-BDA2-CC76C0A6792A}" type="presParOf" srcId="{DA4622E8-2EDE-4C65-9D59-720648EAD0BA}" destId="{B5EDAF85-02F1-4F73-87E9-DC0A030C2EEF}" srcOrd="1" destOrd="0" presId="urn:microsoft.com/office/officeart/2005/8/layout/lProcess2"/>
    <dgm:cxn modelId="{513167D5-7BBA-4AAD-8AD9-53D0392BB6BD}" type="presParOf" srcId="{DA4622E8-2EDE-4C65-9D59-720648EAD0BA}" destId="{32D64948-8218-431D-98D7-2DE754A994C1}" srcOrd="2" destOrd="0" presId="urn:microsoft.com/office/officeart/2005/8/layout/lProcess2"/>
    <dgm:cxn modelId="{EFED7ACC-9A43-4679-A481-32E88985A123}" type="presParOf" srcId="{32D64948-8218-431D-98D7-2DE754A994C1}" destId="{D62C1BD8-E7C6-4E93-8B4C-06E55E5157CC}" srcOrd="0" destOrd="0" presId="urn:microsoft.com/office/officeart/2005/8/layout/lProcess2"/>
    <dgm:cxn modelId="{6FDB632C-3C06-4F8F-B6DD-90DC8B33A488}" type="presParOf" srcId="{32D64948-8218-431D-98D7-2DE754A994C1}" destId="{E7A92682-C5D7-49A9-B71B-535EA3EC2BA8}" srcOrd="1" destOrd="0" presId="urn:microsoft.com/office/officeart/2005/8/layout/lProcess2"/>
    <dgm:cxn modelId="{05BD8270-FBA4-4114-B75D-7E721F9FB56C}" type="presParOf" srcId="{32D64948-8218-431D-98D7-2DE754A994C1}" destId="{D83F6C4A-E9F4-4B33-828D-7993AED2FA41}" srcOrd="2" destOrd="0" presId="urn:microsoft.com/office/officeart/2005/8/layout/lProcess2"/>
    <dgm:cxn modelId="{96408165-EBA9-4771-808A-8C48638FD975}" type="presParOf" srcId="{D83F6C4A-E9F4-4B33-828D-7993AED2FA41}" destId="{AA54CFA5-2A71-4A68-AA3B-3C9AB247EA59}" srcOrd="0" destOrd="0" presId="urn:microsoft.com/office/officeart/2005/8/layout/lProcess2"/>
    <dgm:cxn modelId="{CA01B6EC-D5E2-49F1-A4E6-7AB8B1C3AF9F}" type="presParOf" srcId="{AA54CFA5-2A71-4A68-AA3B-3C9AB247EA59}" destId="{F9052C04-07C4-4EAF-8B71-5E1CF9EA635D}" srcOrd="0" destOrd="0" presId="urn:microsoft.com/office/officeart/2005/8/layout/lProcess2"/>
    <dgm:cxn modelId="{763C5F58-8365-4149-A33E-5F36C4ADB048}" type="presParOf" srcId="{AA54CFA5-2A71-4A68-AA3B-3C9AB247EA59}" destId="{ABD1F775-B64D-40DF-94D6-6E246BD31A26}" srcOrd="1" destOrd="0" presId="urn:microsoft.com/office/officeart/2005/8/layout/lProcess2"/>
    <dgm:cxn modelId="{1D3A6570-6689-45FF-8C0B-B2013981C55C}" type="presParOf" srcId="{AA54CFA5-2A71-4A68-AA3B-3C9AB247EA59}" destId="{EAF7E766-EA46-4279-AAFC-1942B3DBEC2F}" srcOrd="2" destOrd="0" presId="urn:microsoft.com/office/officeart/2005/8/layout/lProcess2"/>
    <dgm:cxn modelId="{350D2818-3D5F-46C9-BE6C-7055E575B806}" type="presParOf" srcId="{AA54CFA5-2A71-4A68-AA3B-3C9AB247EA59}" destId="{4F65B2D4-342E-4B2B-ACFF-54301A43ED59}" srcOrd="3" destOrd="0" presId="urn:microsoft.com/office/officeart/2005/8/layout/lProcess2"/>
    <dgm:cxn modelId="{2538ADCB-B196-4082-8432-BC9CC48ED9DE}" type="presParOf" srcId="{AA54CFA5-2A71-4A68-AA3B-3C9AB247EA59}" destId="{E82BC9B6-510C-4945-A524-0578BA870DBF}" srcOrd="4" destOrd="0" presId="urn:microsoft.com/office/officeart/2005/8/layout/lProcess2"/>
    <dgm:cxn modelId="{489497FC-B16A-4A4A-870F-D09B083EF50D}" type="presParOf" srcId="{AA54CFA5-2A71-4A68-AA3B-3C9AB247EA59}" destId="{03976776-A168-4A96-B802-CB513CFBDB00}" srcOrd="5" destOrd="0" presId="urn:microsoft.com/office/officeart/2005/8/layout/lProcess2"/>
    <dgm:cxn modelId="{ABA4A46F-C015-4307-9E69-E02360531D84}" type="presParOf" srcId="{AA54CFA5-2A71-4A68-AA3B-3C9AB247EA59}" destId="{F7E05E27-64CF-4B18-9DB4-EDC6DCBAD19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D3C36298-D2EA-4052-97ED-CD55408D5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F38BD-6E55-4C34-8EC1-FC1EE5B22CD6}" type="parTrans" cxnId="{2C2E2179-C1D2-460B-A864-B872501E9D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A2626C6-A437-4B94-819E-415F0E9958A6}" type="sibTrans" cxnId="{2C2E2179-C1D2-460B-A864-B872501E9D02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СТИПЕНДИАЛЬНАЯ КОМИССИЯ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19EA1B21-9A39-451F-8CD2-BE1FD1E032F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С КОММЕРЧЕСКОЙ ФОРМЫ ОБУЧЕНИЯ НА БЮДЖЕТ, НАЗНАЧЕНИЕ </a:t>
          </a:r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АКАДЕМИЧЕСКОЙ</a:t>
          </a:r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СОЦИАЛЬНОЙ СТИПЕНДИЙ И СТИПЕНДИИ ПРАВИТЕЛЬСТВА РФ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DE40A-3188-44DC-A04C-78CDC12CF1FE}" type="parTrans" cxnId="{45BE3451-5643-4FCD-A6A6-6C2C0A1B8BC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E53ED09A-E91D-451D-B8CD-2383D6506C61}" type="sibTrans" cxnId="{45BE3451-5643-4FCD-A6A6-6C2C0A1B8BC3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146205" custScaleY="118250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4DCD2696-E139-4E53-A104-6D9154E48272}" type="pres">
      <dgm:prSet presAssocID="{291F38BD-6E55-4C34-8EC1-FC1EE5B22CD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AB3577F0-3A99-4E20-A2B2-4E696D90D073}" type="pres">
      <dgm:prSet presAssocID="{D3C36298-D2EA-4052-97ED-CD55408D59E0}" presName="childText" presStyleLbl="bgAcc1" presStyleIdx="0" presStyleCnt="4" custScaleX="148937" custScaleY="19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9FE5-3555-459C-8FF8-BAEA2CC9BB43}" type="pres">
      <dgm:prSet presAssocID="{0FAC1E04-1F81-4FDF-8A91-D3BC3E4DE9B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1" presStyleCnt="4" custScaleX="11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145789" custScaleY="115716" custLinFactNeighborX="-1962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C2D278C6-5401-446B-94AE-2DA278B2117F}" type="pres">
      <dgm:prSet presAssocID="{649DE40A-3188-44DC-A04C-78CDC12CF1F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B2F9EFEE-F779-4A8A-A6C3-AB55377694F8}" type="pres">
      <dgm:prSet presAssocID="{19EA1B21-9A39-451F-8CD2-BE1FD1E032FD}" presName="childText" presStyleLbl="bgAcc1" presStyleIdx="2" presStyleCnt="4" custScaleX="148481" custScaleY="210671" custLinFactNeighborX="-2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62887-B723-404F-AB5F-E2E8BAA4E695}" type="pres">
      <dgm:prSet presAssocID="{86268CB7-3D9D-4CB8-9B9C-4E7192E94BF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3" presStyleCnt="4" custScaleX="120282" custLinFactNeighborX="-2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BE3451-5643-4FCD-A6A6-6C2C0A1B8BC3}" srcId="{DDCD3A0F-60F3-4B70-A4C6-12D93285F3BB}" destId="{19EA1B21-9A39-451F-8CD2-BE1FD1E032FD}" srcOrd="0" destOrd="0" parTransId="{649DE40A-3188-44DC-A04C-78CDC12CF1FE}" sibTransId="{E53ED09A-E91D-451D-B8CD-2383D6506C61}"/>
    <dgm:cxn modelId="{160500D8-E9AE-4E8B-BA74-70552F066B1F}" type="presOf" srcId="{291F38BD-6E55-4C34-8EC1-FC1EE5B22CD6}" destId="{4DCD2696-E139-4E53-A104-6D9154E48272}" srcOrd="0" destOrd="0" presId="urn:microsoft.com/office/officeart/2005/8/layout/hierarchy3"/>
    <dgm:cxn modelId="{64EB9488-73A3-463D-9C7F-0B931B0BB87C}" type="presOf" srcId="{19EA1B21-9A39-451F-8CD2-BE1FD1E032FD}" destId="{B2F9EFEE-F779-4A8A-A6C3-AB55377694F8}" srcOrd="0" destOrd="0" presId="urn:microsoft.com/office/officeart/2005/8/layout/hierarchy3"/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1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2C2E2179-C1D2-460B-A864-B872501E9D02}" srcId="{8EB81A96-21CC-44B6-AF79-8847115F7204}" destId="{D3C36298-D2EA-4052-97ED-CD55408D59E0}" srcOrd="0" destOrd="0" parTransId="{291F38BD-6E55-4C34-8EC1-FC1EE5B22CD6}" sibTransId="{5A2626C6-A437-4B94-819E-415F0E9958A6}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49197521-841F-4735-B349-8CEAF4E88E14}" type="presOf" srcId="{D3C36298-D2EA-4052-97ED-CD55408D59E0}" destId="{AB3577F0-3A99-4E20-A2B2-4E696D90D07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FE214605-AB11-4E64-99FC-920B6C88D46C}" type="presOf" srcId="{649DE40A-3188-44DC-A04C-78CDC12CF1FE}" destId="{C2D278C6-5401-446B-94AE-2DA278B2117F}" srcOrd="0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3C04517C-CF95-40C8-BF6C-24A0697DC523}" type="presParOf" srcId="{587F2D8A-5C5A-4A9F-8103-AF4A1FD99511}" destId="{4DCD2696-E139-4E53-A104-6D9154E48272}" srcOrd="0" destOrd="0" presId="urn:microsoft.com/office/officeart/2005/8/layout/hierarchy3"/>
    <dgm:cxn modelId="{5B55AE34-1354-4A22-95BF-709D9D24A7CE}" type="presParOf" srcId="{587F2D8A-5C5A-4A9F-8103-AF4A1FD99511}" destId="{AB3577F0-3A99-4E20-A2B2-4E696D90D073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81611FB4-374B-474E-9509-0F808794D403}" type="presParOf" srcId="{B7C0E41C-9B8F-4F25-9988-B1A269AEF7CD}" destId="{C2D278C6-5401-446B-94AE-2DA278B2117F}" srcOrd="0" destOrd="0" presId="urn:microsoft.com/office/officeart/2005/8/layout/hierarchy3"/>
    <dgm:cxn modelId="{DFA466A6-C58B-4159-AD6F-8AD78C761DC4}" type="presParOf" srcId="{B7C0E41C-9B8F-4F25-9988-B1A269AEF7CD}" destId="{B2F9EFEE-F779-4A8A-A6C3-AB55377694F8}" srcOrd="1" destOrd="0" presId="urn:microsoft.com/office/officeart/2005/8/layout/hierarchy3"/>
    <dgm:cxn modelId="{92987C74-ADF7-4E3D-88FA-5D34ED52880C}" type="presParOf" srcId="{B7C0E41C-9B8F-4F25-9988-B1A269AEF7CD}" destId="{A4F62887-B723-404F-AB5F-E2E8BAA4E695}" srcOrd="2" destOrd="0" presId="urn:microsoft.com/office/officeart/2005/8/layout/hierarchy3"/>
    <dgm:cxn modelId="{1591B936-B60F-40C4-80A9-C965B64D2A57}" type="presParOf" srcId="{B7C0E41C-9B8F-4F25-9988-B1A269AEF7CD}" destId="{432BE434-2E06-46C6-9C11-E6B5C445517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27B13-893B-4015-935A-72AEB7E3877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</a:t>
          </a:r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3218B-93B3-48DE-8983-82ED566C6B7E}" type="parTrans" cxnId="{BEA8BEF8-EA57-4C8F-AC40-AF3DC15A3C6E}">
      <dgm:prSet/>
      <dgm:spPr/>
      <dgm:t>
        <a:bodyPr/>
        <a:lstStyle/>
        <a:p>
          <a:endParaRPr lang="ru-RU"/>
        </a:p>
      </dgm:t>
    </dgm:pt>
    <dgm:pt modelId="{460A1DC2-690D-4757-98AA-86A75F4402F5}" type="sibTrans" cxnId="{BEA8BEF8-EA57-4C8F-AC40-AF3DC15A3C6E}">
      <dgm:prSet/>
      <dgm:spPr/>
      <dgm:t>
        <a:bodyPr/>
        <a:lstStyle/>
        <a:p>
          <a:endParaRPr lang="ru-RU"/>
        </a:p>
      </dgm:t>
    </dgm:pt>
    <dgm:pt modelId="{332DE779-3F77-44B8-81E7-0BF63A43DA4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ДОКУМЕНТАЛЬНОГО СОПРОВОЖДЕНИЯ </a:t>
          </a:r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</a:t>
          </a:r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ГАК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66D2C-126D-4FBD-BA9E-E3D85D616E78}" type="parTrans" cxnId="{4EF05D68-5C98-4B68-B0CE-77A2EB1C177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19A4ECB-02A9-4EA3-B951-810A076FF35C}" type="sibTrans" cxnId="{4EF05D68-5C98-4B68-B0CE-77A2EB1C177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(ЕГЭ, ГВЭ)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E927285-0753-4974-8CE6-1220B71B36E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0153AF-4612-4A5F-AF69-84E7215B6259}" type="parTrans" cxnId="{09A20529-B061-4717-AF07-791992815582}">
      <dgm:prSet/>
      <dgm:spPr/>
      <dgm:t>
        <a:bodyPr/>
        <a:lstStyle/>
        <a:p>
          <a:endParaRPr lang="ru-RU"/>
        </a:p>
      </dgm:t>
    </dgm:pt>
    <dgm:pt modelId="{6F0B920F-C02E-417F-A7EB-DEC76318A86C}" type="sibTrans" cxnId="{09A20529-B061-4717-AF07-79199281558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9821613-71F0-46B2-8E12-041B2A65100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</a:t>
          </a:r>
          <a:r>
            <a:rPr lang="en-US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ЛИСТА НОРМОКОНТРОЛЯ В СООТВЕТСТВИИ С МЕТОДИЧЕСКИМИ РЕКОМЕНДАЦИЯМИ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ADC14-DAE5-4DFD-BEE0-361D92F63EE6}" type="parTrans" cxnId="{2B55B759-1EC9-451C-82FB-D02C693EE147}">
      <dgm:prSet/>
      <dgm:spPr/>
      <dgm:t>
        <a:bodyPr/>
        <a:lstStyle/>
        <a:p>
          <a:endParaRPr lang="ru-RU"/>
        </a:p>
      </dgm:t>
    </dgm:pt>
    <dgm:pt modelId="{08D825BA-D3F8-4BEC-9DA0-865E5A6871FF}" type="sibTrans" cxnId="{2B55B759-1EC9-451C-82FB-D02C693EE147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20684-849C-4B69-A8C5-05311B03B9A2}" type="pres">
      <dgm:prSet presAssocID="{18C27B13-893B-4015-935A-72AEB7E38773}" presName="vertFlow" presStyleCnt="0"/>
      <dgm:spPr/>
    </dgm:pt>
    <dgm:pt modelId="{C5A26E66-9703-4714-84C7-6FD1030F4857}" type="pres">
      <dgm:prSet presAssocID="{18C27B13-893B-4015-935A-72AEB7E38773}" presName="header" presStyleLbl="node1" presStyleIdx="0" presStyleCnt="2"/>
      <dgm:spPr/>
      <dgm:t>
        <a:bodyPr/>
        <a:lstStyle/>
        <a:p>
          <a:endParaRPr lang="ru-RU"/>
        </a:p>
      </dgm:t>
    </dgm:pt>
    <dgm:pt modelId="{C00A0E06-19D2-40E6-9A02-94C6FED4C939}" type="pres">
      <dgm:prSet presAssocID="{B3F66D2C-126D-4FBD-BA9E-E3D85D616E7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9198FBA0-A30D-4D3F-83C0-8E467400ACD9}" type="pres">
      <dgm:prSet presAssocID="{332DE779-3F77-44B8-81E7-0BF63A43DA4B}" presName="child" presStyleLbl="alignAccFollowNode1" presStyleIdx="0" presStyleCnt="6" custScaleY="131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33F17-7A5B-46B8-8585-43B3F222E567}" type="pres">
      <dgm:prSet presAssocID="{219A4ECB-02A9-4EA3-B951-810A076FF35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F15F3E4-1615-49C3-BFC2-C73A7885A1D8}" type="pres">
      <dgm:prSet presAssocID="{29821613-71F0-46B2-8E12-041B2A651004}" presName="child" presStyleLbl="alignAccFollowNode1" presStyleIdx="1" presStyleCnt="6" custScaleY="184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0A3BE-2121-4D03-B6FB-2A20542D44FC}" type="pres">
      <dgm:prSet presAssocID="{18C27B13-893B-4015-935A-72AEB7E38773}" presName="hSp" presStyleCnt="0"/>
      <dgm:spPr/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1" presStyleCnt="2"/>
      <dgm:spPr/>
      <dgm:t>
        <a:bodyPr/>
        <a:lstStyle/>
        <a:p>
          <a:endParaRPr lang="ru-RU"/>
        </a:p>
      </dgm:t>
    </dgm:pt>
    <dgm:pt modelId="{5955829A-95F7-41C9-9140-DC0967EF7B72}" type="pres">
      <dgm:prSet presAssocID="{5A44EF4C-CFC9-45D0-BD0D-F40A5C094CD2}" presName="parTrans" presStyleLbl="sibTrans2D1" presStyleIdx="2" presStyleCnt="6"/>
      <dgm:spPr/>
      <dgm:t>
        <a:bodyPr/>
        <a:lstStyle/>
        <a:p>
          <a:endParaRPr lang="ru-RU"/>
        </a:p>
      </dgm:t>
    </dgm:pt>
    <dgm:pt modelId="{08A42433-1327-448D-AD5E-6ACDFB64D068}" type="pres">
      <dgm:prSet presAssocID="{C1C19B45-B440-4FA7-8B08-43D66F2004A0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6781-0ED5-444E-8034-6A04F818BFD8}" type="pres">
      <dgm:prSet presAssocID="{EB499321-C66D-45CB-81D6-A5EE993BEA7C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845889C-D001-4761-BFF7-3D9EAAA33956}" type="pres">
      <dgm:prSet presAssocID="{4E927285-0753-4974-8CE6-1220B71B36E3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BB42D-BD86-48E8-B40B-B5329766964E}" type="pres">
      <dgm:prSet presAssocID="{6F0B920F-C02E-417F-A7EB-DEC76318A86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573C74D-FB23-4640-ACFE-64965D6E9F94}" type="pres">
      <dgm:prSet presAssocID="{70603595-315B-4A02-BC8C-7B2CF786496E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78B3E-9B2B-43BE-B047-563515B8DD5F}" type="pres">
      <dgm:prSet presAssocID="{87B45F05-CD37-4B94-B1EF-C01DBC4578CC}" presName="sibTrans" presStyleLbl="sibTrans2D1" presStyleIdx="5" presStyleCnt="6"/>
      <dgm:spPr/>
      <dgm:t>
        <a:bodyPr/>
        <a:lstStyle/>
        <a:p>
          <a:endParaRPr lang="ru-RU"/>
        </a:p>
      </dgm:t>
    </dgm:pt>
    <dgm:pt modelId="{03004C6C-025F-409A-A2B2-D33897A88D16}" type="pres">
      <dgm:prSet presAssocID="{8B2F115D-2893-4C42-9274-329454AE9015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6F6BD-C2C6-4D56-A5F2-0EA24F0A298C}" type="presOf" srcId="{332DE779-3F77-44B8-81E7-0BF63A43DA4B}" destId="{9198FBA0-A30D-4D3F-83C0-8E467400ACD9}" srcOrd="0" destOrd="0" presId="urn:microsoft.com/office/officeart/2005/8/layout/lProcess1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5EF3A861-6290-47FE-957A-325B40A58A4F}" srcId="{80B85B4A-49CB-460F-8FC4-7CAF91B1C420}" destId="{70603595-315B-4A02-BC8C-7B2CF786496E}" srcOrd="2" destOrd="0" parTransId="{543EE1D9-7066-470F-82BE-E5712D5CE2A2}" sibTransId="{87B45F05-CD37-4B94-B1EF-C01DBC4578CC}"/>
    <dgm:cxn modelId="{DC179D1C-6964-40A8-9A55-9B08A5336AF9}" type="presOf" srcId="{6F0B920F-C02E-417F-A7EB-DEC76318A86C}" destId="{309BB42D-BD86-48E8-B40B-B5329766964E}" srcOrd="0" destOrd="0" presId="urn:microsoft.com/office/officeart/2005/8/layout/lProcess1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21EB445D-DFC3-4390-B35F-46C7F6C21982}" type="presOf" srcId="{18C27B13-893B-4015-935A-72AEB7E38773}" destId="{C5A26E66-9703-4714-84C7-6FD1030F4857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A092E501-1120-4864-9F67-83D938F4F1A7}" type="presOf" srcId="{4E927285-0753-4974-8CE6-1220B71B36E3}" destId="{B845889C-D001-4761-BFF7-3D9EAAA33956}" srcOrd="0" destOrd="0" presId="urn:microsoft.com/office/officeart/2005/8/layout/lProcess1"/>
    <dgm:cxn modelId="{88CFE23D-7993-447F-8578-C28385EECB53}" type="presOf" srcId="{219A4ECB-02A9-4EA3-B951-810A076FF35C}" destId="{35733F17-7A5B-46B8-8585-43B3F222E567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4EF05D68-5C98-4B68-B0CE-77A2EB1C1777}" srcId="{18C27B13-893B-4015-935A-72AEB7E38773}" destId="{332DE779-3F77-44B8-81E7-0BF63A43DA4B}" srcOrd="0" destOrd="0" parTransId="{B3F66D2C-126D-4FBD-BA9E-E3D85D616E78}" sibTransId="{219A4ECB-02A9-4EA3-B951-810A076FF35C}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9324A2D7-D524-4AB6-8532-A64942E4C724}" type="presOf" srcId="{B3F66D2C-126D-4FBD-BA9E-E3D85D616E78}" destId="{C00A0E06-19D2-40E6-9A02-94C6FED4C939}" srcOrd="0" destOrd="0" presId="urn:microsoft.com/office/officeart/2005/8/layout/lProcess1"/>
    <dgm:cxn modelId="{B50F560E-70E6-419D-8822-AD1BEC47F0CA}" srcId="{4EA51D99-0FB5-48A7-8E1D-4C6BDF71AAF4}" destId="{80B85B4A-49CB-460F-8FC4-7CAF91B1C420}" srcOrd="1" destOrd="0" parTransId="{B376F30D-747F-4777-B510-1E4FD7A4A8A6}" sibTransId="{10B40242-3452-4B16-AC7A-3B69E1C1292F}"/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09A20529-B061-4717-AF07-791992815582}" srcId="{80B85B4A-49CB-460F-8FC4-7CAF91B1C420}" destId="{4E927285-0753-4974-8CE6-1220B71B36E3}" srcOrd="1" destOrd="0" parTransId="{500153AF-4612-4A5F-AF69-84E7215B6259}" sibTransId="{6F0B920F-C02E-417F-A7EB-DEC76318A86C}"/>
    <dgm:cxn modelId="{2B55B759-1EC9-451C-82FB-D02C693EE147}" srcId="{18C27B13-893B-4015-935A-72AEB7E38773}" destId="{29821613-71F0-46B2-8E12-041B2A651004}" srcOrd="1" destOrd="0" parTransId="{AFCADC14-DAE5-4DFD-BEE0-361D92F63EE6}" sibTransId="{08D825BA-D3F8-4BEC-9DA0-865E5A6871FF}"/>
    <dgm:cxn modelId="{C2985A63-09A8-4E25-AEC3-56D4F8FB0C08}" srcId="{80B85B4A-49CB-460F-8FC4-7CAF91B1C420}" destId="{8B2F115D-2893-4C42-9274-329454AE9015}" srcOrd="3" destOrd="0" parTransId="{AEED0A41-7385-45AF-99B9-E76FDF474ED2}" sibTransId="{C5C32F0E-67DE-46A1-97E2-EA379F08F096}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F2F3D4B2-1ED2-4D4D-AF4B-0AE3492793E8}" type="presOf" srcId="{29821613-71F0-46B2-8E12-041B2A651004}" destId="{5F15F3E4-1615-49C3-BFC2-C73A7885A1D8}" srcOrd="0" destOrd="0" presId="urn:microsoft.com/office/officeart/2005/8/layout/lProcess1"/>
    <dgm:cxn modelId="{BEA8BEF8-EA57-4C8F-AC40-AF3DC15A3C6E}" srcId="{4EA51D99-0FB5-48A7-8E1D-4C6BDF71AAF4}" destId="{18C27B13-893B-4015-935A-72AEB7E38773}" srcOrd="0" destOrd="0" parTransId="{BED3218B-93B3-48DE-8983-82ED566C6B7E}" sibTransId="{460A1DC2-690D-4757-98AA-86A75F4402F5}"/>
    <dgm:cxn modelId="{6F897933-6245-45C8-A4CF-3C6535C82C6E}" type="presParOf" srcId="{58093E7D-0E34-4E74-B5B7-931A14889F26}" destId="{42120684-849C-4B69-A8C5-05311B03B9A2}" srcOrd="0" destOrd="0" presId="urn:microsoft.com/office/officeart/2005/8/layout/lProcess1"/>
    <dgm:cxn modelId="{F898763F-45DF-4CA8-94FE-FE18A90F798B}" type="presParOf" srcId="{42120684-849C-4B69-A8C5-05311B03B9A2}" destId="{C5A26E66-9703-4714-84C7-6FD1030F4857}" srcOrd="0" destOrd="0" presId="urn:microsoft.com/office/officeart/2005/8/layout/lProcess1"/>
    <dgm:cxn modelId="{F34B59EC-5076-4CA9-A6BE-40F91397F6F8}" type="presParOf" srcId="{42120684-849C-4B69-A8C5-05311B03B9A2}" destId="{C00A0E06-19D2-40E6-9A02-94C6FED4C939}" srcOrd="1" destOrd="0" presId="urn:microsoft.com/office/officeart/2005/8/layout/lProcess1"/>
    <dgm:cxn modelId="{1618FB89-5687-4FFB-917E-1A786A941DAC}" type="presParOf" srcId="{42120684-849C-4B69-A8C5-05311B03B9A2}" destId="{9198FBA0-A30D-4D3F-83C0-8E467400ACD9}" srcOrd="2" destOrd="0" presId="urn:microsoft.com/office/officeart/2005/8/layout/lProcess1"/>
    <dgm:cxn modelId="{F5203062-A254-48F0-AA67-145AE87BC673}" type="presParOf" srcId="{42120684-849C-4B69-A8C5-05311B03B9A2}" destId="{35733F17-7A5B-46B8-8585-43B3F222E567}" srcOrd="3" destOrd="0" presId="urn:microsoft.com/office/officeart/2005/8/layout/lProcess1"/>
    <dgm:cxn modelId="{EF77CBC5-08B9-46DF-85E2-0E79326D748C}" type="presParOf" srcId="{42120684-849C-4B69-A8C5-05311B03B9A2}" destId="{5F15F3E4-1615-49C3-BFC2-C73A7885A1D8}" srcOrd="4" destOrd="0" presId="urn:microsoft.com/office/officeart/2005/8/layout/lProcess1"/>
    <dgm:cxn modelId="{20EB66A5-A86A-49BC-96BE-E1D54A031C4C}" type="presParOf" srcId="{58093E7D-0E34-4E74-B5B7-931A14889F26}" destId="{E220A3BE-2121-4D03-B6FB-2A20542D44FC}" srcOrd="1" destOrd="0" presId="urn:microsoft.com/office/officeart/2005/8/layout/lProcess1"/>
    <dgm:cxn modelId="{FB06B79D-F994-48F6-8472-F0E013F74591}" type="presParOf" srcId="{58093E7D-0E34-4E74-B5B7-931A14889F26}" destId="{78CC02C5-B105-41BC-BC65-1EF41BD1B7B3}" srcOrd="2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BE81B455-B8D0-46C6-8228-4134FEB039D6}" type="presParOf" srcId="{78CC02C5-B105-41BC-BC65-1EF41BD1B7B3}" destId="{B845889C-D001-4761-BFF7-3D9EAAA33956}" srcOrd="4" destOrd="0" presId="urn:microsoft.com/office/officeart/2005/8/layout/lProcess1"/>
    <dgm:cxn modelId="{CEA011B6-7A4A-48A2-B690-5BDC00DBEA8D}" type="presParOf" srcId="{78CC02C5-B105-41BC-BC65-1EF41BD1B7B3}" destId="{309BB42D-BD86-48E8-B40B-B5329766964E}" srcOrd="5" destOrd="0" presId="urn:microsoft.com/office/officeart/2005/8/layout/lProcess1"/>
    <dgm:cxn modelId="{155A8FFC-D847-4076-8644-360D6D0DAFC0}" type="presParOf" srcId="{78CC02C5-B105-41BC-BC65-1EF41BD1B7B3}" destId="{A573C74D-FB23-4640-ACFE-64965D6E9F94}" srcOrd="6" destOrd="0" presId="urn:microsoft.com/office/officeart/2005/8/layout/lProcess1"/>
    <dgm:cxn modelId="{E2EDCADF-8E8D-4E0C-96DC-7045593AC9CC}" type="presParOf" srcId="{78CC02C5-B105-41BC-BC65-1EF41BD1B7B3}" destId="{0F578B3E-9B2B-43BE-B047-563515B8DD5F}" srcOrd="7" destOrd="0" presId="urn:microsoft.com/office/officeart/2005/8/layout/lProcess1"/>
    <dgm:cxn modelId="{468307D1-0C45-4C4B-9D23-527391A9FF32}" type="presParOf" srcId="{78CC02C5-B105-41BC-BC65-1EF41BD1B7B3}" destId="{03004C6C-025F-409A-A2B2-D33897A88D1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-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8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100 %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ПЕДАГОГИЧЕСКОЕ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86,4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13,6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6,8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23,7%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16,9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8,5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11,9 </a:t>
          </a:r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0B8B68F7-E991-474A-A8B6-F063ADC4ED9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A0FF7-DC18-4BD5-B376-9B1277D001EE}" type="parTrans" cxnId="{13D64B56-6775-4AF8-9B82-FD173D6DC1CE}">
      <dgm:prSet/>
      <dgm:spPr/>
      <dgm:t>
        <a:bodyPr/>
        <a:lstStyle/>
        <a:p>
          <a:endParaRPr lang="ru-RU"/>
        </a:p>
      </dgm:t>
    </dgm:pt>
    <dgm:pt modelId="{B84B762F-DA4C-465D-B9B6-BAA534BC9B92}" type="sibTrans" cxnId="{13D64B56-6775-4AF8-9B82-FD173D6DC1CE}">
      <dgm:prSet/>
      <dgm:spPr/>
      <dgm:t>
        <a:bodyPr/>
        <a:lstStyle/>
        <a:p>
          <a:endParaRPr lang="ru-RU"/>
        </a:p>
      </dgm:t>
    </dgm:pt>
    <dgm:pt modelId="{9F3FA225-3F1D-4BEA-877E-CB92935261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чел. –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DDC2D-E27B-43B0-BA69-06383D2ADEA1}" type="parTrans" cxnId="{B474219B-427D-4298-AFC7-4E12626069EA}">
      <dgm:prSet/>
      <dgm:spPr/>
      <dgm:t>
        <a:bodyPr/>
        <a:lstStyle/>
        <a:p>
          <a:endParaRPr lang="ru-RU"/>
        </a:p>
      </dgm:t>
    </dgm:pt>
    <dgm:pt modelId="{423C169F-EB14-48B7-A5B9-1E0EDF8E9B09}" type="sibTrans" cxnId="{B474219B-427D-4298-AFC7-4E12626069EA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5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BE53E-9314-4733-9C6F-1886FD34D486}" type="pres">
      <dgm:prSet presAssocID="{7F322FBE-65F0-4F2B-8C1C-1AB19F57D0C9}" presName="sp" presStyleCnt="0"/>
      <dgm:spPr/>
    </dgm:pt>
    <dgm:pt modelId="{63738D44-07C4-418D-A363-FFDE1FA08A37}" type="pres">
      <dgm:prSet presAssocID="{0B8B68F7-E991-474A-A8B6-F063ADC4ED96}" presName="linNode" presStyleCnt="0"/>
      <dgm:spPr/>
    </dgm:pt>
    <dgm:pt modelId="{C93B8742-036F-46E6-87CA-652C9205D8F3}" type="pres">
      <dgm:prSet presAssocID="{0B8B68F7-E991-474A-A8B6-F063ADC4ED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9DDE7-4769-4653-9C89-DBB8C1AA90E7}" type="pres">
      <dgm:prSet presAssocID="{0B8B68F7-E991-474A-A8B6-F063ADC4ED96}" presName="descendantText" presStyleLbl="alignAccFollowNode1" presStyleIdx="4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B474219B-427D-4298-AFC7-4E12626069EA}" srcId="{0B8B68F7-E991-474A-A8B6-F063ADC4ED96}" destId="{9F3FA225-3F1D-4BEA-877E-CB92935261CD}" srcOrd="0" destOrd="0" parTransId="{B59DDC2D-E27B-43B0-BA69-06383D2ADEA1}" sibTransId="{423C169F-EB14-48B7-A5B9-1E0EDF8E9B09}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13D64B56-6775-4AF8-9B82-FD173D6DC1CE}" srcId="{47277AFF-5019-4FD9-AD7C-E35192F0DA78}" destId="{0B8B68F7-E991-474A-A8B6-F063ADC4ED96}" srcOrd="4" destOrd="0" parTransId="{025A0FF7-DC18-4BD5-B376-9B1277D001EE}" sibTransId="{B84B762F-DA4C-465D-B9B6-BAA534BC9B92}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8D1C4B27-8880-4F9B-B601-EA564ED83004}" type="presOf" srcId="{0B8B68F7-E991-474A-A8B6-F063ADC4ED96}" destId="{C93B8742-036F-46E6-87CA-652C9205D8F3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5ABF8215-E0F7-4EF1-AD33-EBA35F7028B5}" type="presOf" srcId="{9F3FA225-3F1D-4BEA-877E-CB92935261CD}" destId="{8219DDE7-4769-4653-9C89-DBB8C1AA90E7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  <dgm:cxn modelId="{09312736-4F10-45F1-ADD9-49FD908BA6DB}" type="presParOf" srcId="{96036EF9-D31B-4C08-A67D-FC5456350FCD}" destId="{7EBBE53E-9314-4733-9C6F-1886FD34D486}" srcOrd="7" destOrd="0" presId="urn:microsoft.com/office/officeart/2005/8/layout/vList5"/>
    <dgm:cxn modelId="{84F6B6BD-3EC7-4546-852E-83F8712B4396}" type="presParOf" srcId="{96036EF9-D31B-4C08-A67D-FC5456350FCD}" destId="{63738D44-07C4-418D-A363-FFDE1FA08A37}" srcOrd="8" destOrd="0" presId="urn:microsoft.com/office/officeart/2005/8/layout/vList5"/>
    <dgm:cxn modelId="{291EA9D1-B69D-4872-A271-7C742ED77B51}" type="presParOf" srcId="{63738D44-07C4-418D-A363-FFDE1FA08A37}" destId="{C93B8742-036F-46E6-87CA-652C9205D8F3}" srcOrd="0" destOrd="0" presId="urn:microsoft.com/office/officeart/2005/8/layout/vList5"/>
    <dgm:cxn modelId="{D431B782-464F-47A8-A066-6BEA1C66812B}" type="presParOf" srcId="{63738D44-07C4-418D-A363-FFDE1FA08A37}" destId="{8219DDE7-4769-4653-9C89-DBB8C1AA9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F7D8DB-D40E-405C-954D-2CFCB94DF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E9F5-F3FF-4F63-BD42-E37AC61222B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6FD5-5018-46AB-BFC3-6FF1F7776800}" type="parTrans" cxnId="{849C9FDF-2762-45B5-91BB-83B149844A35}">
      <dgm:prSet/>
      <dgm:spPr/>
      <dgm:t>
        <a:bodyPr/>
        <a:lstStyle/>
        <a:p>
          <a:endParaRPr lang="ru-RU"/>
        </a:p>
      </dgm:t>
    </dgm:pt>
    <dgm:pt modelId="{7EA42EEE-23AE-4810-9E25-02E226B1A62E}" type="sibTrans" cxnId="{849C9FDF-2762-45B5-91BB-83B149844A35}">
      <dgm:prSet/>
      <dgm:spPr/>
      <dgm:t>
        <a:bodyPr/>
        <a:lstStyle/>
        <a:p>
          <a:endParaRPr lang="ru-RU"/>
        </a:p>
      </dgm:t>
    </dgm:pt>
    <dgm:pt modelId="{5BB37173-E58F-4DD0-9507-122C031A2F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B7E17-5F77-429C-8CE0-CB0AC00E0688}" type="parTrans" cxnId="{24167431-E6DF-4492-9D3C-086A7BC63BCE}">
      <dgm:prSet/>
      <dgm:spPr/>
      <dgm:t>
        <a:bodyPr/>
        <a:lstStyle/>
        <a:p>
          <a:endParaRPr lang="ru-RU"/>
        </a:p>
      </dgm:t>
    </dgm:pt>
    <dgm:pt modelId="{38280C4E-C737-422D-B702-C11559ABC5EF}" type="sibTrans" cxnId="{24167431-E6DF-4492-9D3C-086A7BC63BCE}">
      <dgm:prSet/>
      <dgm:spPr/>
      <dgm:t>
        <a:bodyPr/>
        <a:lstStyle/>
        <a:p>
          <a:endParaRPr lang="ru-RU"/>
        </a:p>
      </dgm:t>
    </dgm:pt>
    <dgm:pt modelId="{6CDE829C-2D7A-4CDF-AC23-AE50C031E3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FFDBF-1BF9-44E6-B387-1710337EB28F}" type="parTrans" cxnId="{FDFAFF45-D1A4-418A-8BAE-B10A0B881102}">
      <dgm:prSet/>
      <dgm:spPr/>
      <dgm:t>
        <a:bodyPr/>
        <a:lstStyle/>
        <a:p>
          <a:endParaRPr lang="ru-RU"/>
        </a:p>
      </dgm:t>
    </dgm:pt>
    <dgm:pt modelId="{D0B15723-E38A-477E-B263-F848E21E18D6}" type="sibTrans" cxnId="{FDFAFF45-D1A4-418A-8BAE-B10A0B881102}">
      <dgm:prSet/>
      <dgm:spPr/>
      <dgm:t>
        <a:bodyPr/>
        <a:lstStyle/>
        <a:p>
          <a:endParaRPr lang="ru-RU"/>
        </a:p>
      </dgm:t>
    </dgm:pt>
    <dgm:pt modelId="{038AE563-F05C-44F6-80A4-DDEBB840B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BEF33-81E9-464D-9B0D-CE0664920929}" type="parTrans" cxnId="{76A7D4C1-DC19-468E-A32C-298057733F60}">
      <dgm:prSet/>
      <dgm:spPr/>
      <dgm:t>
        <a:bodyPr/>
        <a:lstStyle/>
        <a:p>
          <a:endParaRPr lang="ru-RU"/>
        </a:p>
      </dgm:t>
    </dgm:pt>
    <dgm:pt modelId="{CB4CF0FC-673C-423F-A964-6552B1B749BF}" type="sibTrans" cxnId="{76A7D4C1-DC19-468E-A32C-298057733F60}">
      <dgm:prSet/>
      <dgm:spPr/>
      <dgm:t>
        <a:bodyPr/>
        <a:lstStyle/>
        <a:p>
          <a:endParaRPr lang="ru-RU"/>
        </a:p>
      </dgm:t>
    </dgm:pt>
    <dgm:pt modelId="{C6EF01FB-EFE2-468B-A243-667D9E92E00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F239A-113D-4196-8208-062C36B62D9B}" type="parTrans" cxnId="{526B6DA1-9470-4E15-A215-0CC5B86D8AE0}">
      <dgm:prSet/>
      <dgm:spPr/>
      <dgm:t>
        <a:bodyPr/>
        <a:lstStyle/>
        <a:p>
          <a:endParaRPr lang="ru-RU"/>
        </a:p>
      </dgm:t>
    </dgm:pt>
    <dgm:pt modelId="{531448E1-C238-44C2-A8D4-A84E9BFEDA9C}" type="sibTrans" cxnId="{526B6DA1-9470-4E15-A215-0CC5B86D8AE0}">
      <dgm:prSet/>
      <dgm:spPr/>
      <dgm:t>
        <a:bodyPr/>
        <a:lstStyle/>
        <a:p>
          <a:endParaRPr lang="ru-RU"/>
        </a:p>
      </dgm:t>
    </dgm:pt>
    <dgm:pt modelId="{EF12512F-79E9-4B56-8C71-6EB128EE805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B6EAF-7668-4E28-92E5-204191551D36}" type="parTrans" cxnId="{AAA28E9D-9F36-4D93-9952-FC2786B5AEC4}">
      <dgm:prSet/>
      <dgm:spPr/>
      <dgm:t>
        <a:bodyPr/>
        <a:lstStyle/>
        <a:p>
          <a:endParaRPr lang="ru-RU"/>
        </a:p>
      </dgm:t>
    </dgm:pt>
    <dgm:pt modelId="{4E3C9BEF-26C5-44FA-8613-6FA65B805E7D}" type="sibTrans" cxnId="{AAA28E9D-9F36-4D93-9952-FC2786B5AEC4}">
      <dgm:prSet/>
      <dgm:spPr/>
      <dgm:t>
        <a:bodyPr/>
        <a:lstStyle/>
        <a:p>
          <a:endParaRPr lang="ru-RU"/>
        </a:p>
      </dgm:t>
    </dgm:pt>
    <dgm:pt modelId="{0C52EF5B-C790-4B54-A9AA-57025FFCEB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D101C-CD93-4789-BE05-0E8B647C8202}" type="parTrans" cxnId="{B252948F-96BC-4C40-BE48-DDD57479E092}">
      <dgm:prSet/>
      <dgm:spPr/>
      <dgm:t>
        <a:bodyPr/>
        <a:lstStyle/>
        <a:p>
          <a:endParaRPr lang="ru-RU"/>
        </a:p>
      </dgm:t>
    </dgm:pt>
    <dgm:pt modelId="{0285F45D-0AA2-4591-9243-D0ECFD6CEA06}" type="sibTrans" cxnId="{B252948F-96BC-4C40-BE48-DDD57479E092}">
      <dgm:prSet/>
      <dgm:spPr/>
      <dgm:t>
        <a:bodyPr/>
        <a:lstStyle/>
        <a:p>
          <a:endParaRPr lang="ru-RU"/>
        </a:p>
      </dgm:t>
    </dgm:pt>
    <dgm:pt modelId="{C1AD3317-F2ED-4EE9-8D5E-1F01C4E7BD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9 чел . (20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AC57F-45E4-4EFE-94E4-88C43D41E649}" type="parTrans" cxnId="{34519437-B4DB-4C85-8E74-493CDE619AF6}">
      <dgm:prSet/>
      <dgm:spPr/>
      <dgm:t>
        <a:bodyPr/>
        <a:lstStyle/>
        <a:p>
          <a:endParaRPr lang="ru-RU"/>
        </a:p>
      </dgm:t>
    </dgm:pt>
    <dgm:pt modelId="{9DE9F114-6F38-471B-98BE-93B2DD191159}" type="sibTrans" cxnId="{34519437-B4DB-4C85-8E74-493CDE619AF6}">
      <dgm:prSet/>
      <dgm:spPr/>
      <dgm:t>
        <a:bodyPr/>
        <a:lstStyle/>
        <a:p>
          <a:endParaRPr lang="ru-RU"/>
        </a:p>
      </dgm:t>
    </dgm:pt>
    <dgm:pt modelId="{CF07A8AD-3AC2-499B-B9A5-8926622FF28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КОНФЕРЕНЦИЯХ </a:t>
          </a:r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чел. (10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61470-E4B5-453B-8FD7-D1CF33F2404F}" type="parTrans" cxnId="{4BBE5DB5-59EC-4A52-9E50-71AABB934745}">
      <dgm:prSet/>
      <dgm:spPr/>
      <dgm:t>
        <a:bodyPr/>
        <a:lstStyle/>
        <a:p>
          <a:endParaRPr lang="ru-RU"/>
        </a:p>
      </dgm:t>
    </dgm:pt>
    <dgm:pt modelId="{4DBE5C15-D719-43CF-BE8F-F6A9FFBF8DED}" type="sibTrans" cxnId="{4BBE5DB5-59EC-4A52-9E50-71AABB934745}">
      <dgm:prSet/>
      <dgm:spPr/>
      <dgm:t>
        <a:bodyPr/>
        <a:lstStyle/>
        <a:p>
          <a:endParaRPr lang="ru-RU"/>
        </a:p>
      </dgm:t>
    </dgm:pt>
    <dgm:pt modelId="{1A0ADD59-BE98-4C3D-A2A0-5F170EB48934}" type="pres">
      <dgm:prSet presAssocID="{13F7D8DB-D40E-405C-954D-2CFCB94DF222}" presName="Name0" presStyleCnt="0">
        <dgm:presLayoutVars>
          <dgm:dir/>
          <dgm:animLvl val="lvl"/>
          <dgm:resizeHandles val="exact"/>
        </dgm:presLayoutVars>
      </dgm:prSet>
      <dgm:spPr/>
    </dgm:pt>
    <dgm:pt modelId="{E604E6E6-D10C-4B88-8AC0-340ADA8F0723}" type="pres">
      <dgm:prSet presAssocID="{348EE9F5-F3FF-4F63-BD42-E37AC61222BF}" presName="linNode" presStyleCnt="0"/>
      <dgm:spPr/>
    </dgm:pt>
    <dgm:pt modelId="{023FB4A4-82ED-4139-895C-2592F0AA0B83}" type="pres">
      <dgm:prSet presAssocID="{348EE9F5-F3FF-4F63-BD42-E37AC61222B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1297A-BD9F-49D0-99A8-A1D8E869960E}" type="pres">
      <dgm:prSet presAssocID="{348EE9F5-F3FF-4F63-BD42-E37AC61222BF}" presName="descendantText" presStyleLbl="alignAccFollowNode1" presStyleIdx="0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CB277-EF39-4198-89D9-3893F387134E}" type="pres">
      <dgm:prSet presAssocID="{7EA42EEE-23AE-4810-9E25-02E226B1A62E}" presName="sp" presStyleCnt="0"/>
      <dgm:spPr/>
    </dgm:pt>
    <dgm:pt modelId="{80439C3F-59BC-4828-826A-99C73686AC81}" type="pres">
      <dgm:prSet presAssocID="{6CDE829C-2D7A-4CDF-AC23-AE50C031E3C3}" presName="linNode" presStyleCnt="0"/>
      <dgm:spPr/>
    </dgm:pt>
    <dgm:pt modelId="{CD5B48D1-32F1-407D-9890-3A17B25805CB}" type="pres">
      <dgm:prSet presAssocID="{6CDE829C-2D7A-4CDF-AC23-AE50C031E3C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159E558-BE46-4A91-83BA-B0D3BEF38720}" type="pres">
      <dgm:prSet presAssocID="{6CDE829C-2D7A-4CDF-AC23-AE50C031E3C3}" presName="descendantText" presStyleLbl="alignAccFollowNode1" presStyleIdx="1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B6CC7-6E91-44B2-886F-C9277DF12799}" type="pres">
      <dgm:prSet presAssocID="{D0B15723-E38A-477E-B263-F848E21E18D6}" presName="sp" presStyleCnt="0"/>
      <dgm:spPr/>
    </dgm:pt>
    <dgm:pt modelId="{D85A4349-17A7-43B1-8FB9-AA19F1E016B3}" type="pres">
      <dgm:prSet presAssocID="{C6EF01FB-EFE2-468B-A243-667D9E92E002}" presName="linNode" presStyleCnt="0"/>
      <dgm:spPr/>
    </dgm:pt>
    <dgm:pt modelId="{56B2209A-AA13-4D62-8B62-86C2205F40E5}" type="pres">
      <dgm:prSet presAssocID="{C6EF01FB-EFE2-468B-A243-667D9E92E00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4591A63-5564-49D7-A28D-9F9DFB51E264}" type="pres">
      <dgm:prSet presAssocID="{C6EF01FB-EFE2-468B-A243-667D9E92E00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073A6-7A3D-43FA-8D3A-C68F289A5DF2}" type="pres">
      <dgm:prSet presAssocID="{531448E1-C238-44C2-A8D4-A84E9BFEDA9C}" presName="sp" presStyleCnt="0"/>
      <dgm:spPr/>
    </dgm:pt>
    <dgm:pt modelId="{A33321F3-409D-40A4-8D48-8D33F6A82E93}" type="pres">
      <dgm:prSet presAssocID="{0C52EF5B-C790-4B54-A9AA-57025FFCEB17}" presName="linNode" presStyleCnt="0"/>
      <dgm:spPr/>
    </dgm:pt>
    <dgm:pt modelId="{71CF125F-755C-46F5-9D22-DA2106CF06C1}" type="pres">
      <dgm:prSet presAssocID="{0C52EF5B-C790-4B54-A9AA-57025FFCEB1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9F776-7A30-47E7-9D6A-519EAE065E2E}" type="pres">
      <dgm:prSet presAssocID="{0C52EF5B-C790-4B54-A9AA-57025FFCEB17}" presName="descendantText" presStyleLbl="alignAccFollowNode1" presStyleIdx="3" presStyleCnt="4" custScaleY="16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67431-E6DF-4492-9D3C-086A7BC63BCE}" srcId="{348EE9F5-F3FF-4F63-BD42-E37AC61222BF}" destId="{5BB37173-E58F-4DD0-9507-122C031A2FBE}" srcOrd="0" destOrd="0" parTransId="{3CFB7E17-5F77-429C-8CE0-CB0AC00E0688}" sibTransId="{38280C4E-C737-422D-B702-C11559ABC5EF}"/>
    <dgm:cxn modelId="{76A7D4C1-DC19-468E-A32C-298057733F60}" srcId="{6CDE829C-2D7A-4CDF-AC23-AE50C031E3C3}" destId="{038AE563-F05C-44F6-80A4-DDEBB840B95F}" srcOrd="0" destOrd="0" parTransId="{F8DBEF33-81E9-464D-9B0D-CE0664920929}" sibTransId="{CB4CF0FC-673C-423F-A964-6552B1B749BF}"/>
    <dgm:cxn modelId="{34519437-B4DB-4C85-8E74-493CDE619AF6}" srcId="{0C52EF5B-C790-4B54-A9AA-57025FFCEB17}" destId="{C1AD3317-F2ED-4EE9-8D5E-1F01C4E7BD1B}" srcOrd="0" destOrd="0" parTransId="{F0BAC57F-45E4-4EFE-94E4-88C43D41E649}" sibTransId="{9DE9F114-6F38-471B-98BE-93B2DD191159}"/>
    <dgm:cxn modelId="{A73BEB24-5243-4E4F-9DAF-FEA6E02199A5}" type="presOf" srcId="{C6EF01FB-EFE2-468B-A243-667D9E92E002}" destId="{56B2209A-AA13-4D62-8B62-86C2205F40E5}" srcOrd="0" destOrd="0" presId="urn:microsoft.com/office/officeart/2005/8/layout/vList5"/>
    <dgm:cxn modelId="{526B6DA1-9470-4E15-A215-0CC5B86D8AE0}" srcId="{13F7D8DB-D40E-405C-954D-2CFCB94DF222}" destId="{C6EF01FB-EFE2-468B-A243-667D9E92E002}" srcOrd="2" destOrd="0" parTransId="{C9EF239A-113D-4196-8208-062C36B62D9B}" sibTransId="{531448E1-C238-44C2-A8D4-A84E9BFEDA9C}"/>
    <dgm:cxn modelId="{5C448B9C-EA1A-41B4-826C-7A517C8EB059}" type="presOf" srcId="{EF12512F-79E9-4B56-8C71-6EB128EE8056}" destId="{04591A63-5564-49D7-A28D-9F9DFB51E264}" srcOrd="0" destOrd="0" presId="urn:microsoft.com/office/officeart/2005/8/layout/vList5"/>
    <dgm:cxn modelId="{DC1F0C82-1C01-4AC2-8898-ECDDB10BEF76}" type="presOf" srcId="{13F7D8DB-D40E-405C-954D-2CFCB94DF222}" destId="{1A0ADD59-BE98-4C3D-A2A0-5F170EB48934}" srcOrd="0" destOrd="0" presId="urn:microsoft.com/office/officeart/2005/8/layout/vList5"/>
    <dgm:cxn modelId="{CED14210-C176-4D1E-A19F-8E6099143742}" type="presOf" srcId="{C1AD3317-F2ED-4EE9-8D5E-1F01C4E7BD1B}" destId="{AD09F776-7A30-47E7-9D6A-519EAE065E2E}" srcOrd="0" destOrd="0" presId="urn:microsoft.com/office/officeart/2005/8/layout/vList5"/>
    <dgm:cxn modelId="{AAA28E9D-9F36-4D93-9952-FC2786B5AEC4}" srcId="{C6EF01FB-EFE2-468B-A243-667D9E92E002}" destId="{EF12512F-79E9-4B56-8C71-6EB128EE8056}" srcOrd="0" destOrd="0" parTransId="{FC9B6EAF-7668-4E28-92E5-204191551D36}" sibTransId="{4E3C9BEF-26C5-44FA-8613-6FA65B805E7D}"/>
    <dgm:cxn modelId="{08090FFB-3E7D-4BF2-8EE3-7DB4FABCBEA3}" type="presOf" srcId="{CF07A8AD-3AC2-499B-B9A5-8926622FF28F}" destId="{AD09F776-7A30-47E7-9D6A-519EAE065E2E}" srcOrd="0" destOrd="1" presId="urn:microsoft.com/office/officeart/2005/8/layout/vList5"/>
    <dgm:cxn modelId="{2366EDEF-F3A6-4839-8C41-AE4A51EB17AD}" type="presOf" srcId="{348EE9F5-F3FF-4F63-BD42-E37AC61222BF}" destId="{023FB4A4-82ED-4139-895C-2592F0AA0B83}" srcOrd="0" destOrd="0" presId="urn:microsoft.com/office/officeart/2005/8/layout/vList5"/>
    <dgm:cxn modelId="{4BBE5DB5-59EC-4A52-9E50-71AABB934745}" srcId="{0C52EF5B-C790-4B54-A9AA-57025FFCEB17}" destId="{CF07A8AD-3AC2-499B-B9A5-8926622FF28F}" srcOrd="1" destOrd="0" parTransId="{89E61470-E4B5-453B-8FD7-D1CF33F2404F}" sibTransId="{4DBE5C15-D719-43CF-BE8F-F6A9FFBF8DED}"/>
    <dgm:cxn modelId="{2DF26B95-F9EC-433D-807F-B64BAE04D2EB}" type="presOf" srcId="{6CDE829C-2D7A-4CDF-AC23-AE50C031E3C3}" destId="{CD5B48D1-32F1-407D-9890-3A17B25805CB}" srcOrd="0" destOrd="0" presId="urn:microsoft.com/office/officeart/2005/8/layout/vList5"/>
    <dgm:cxn modelId="{F98933C9-7B46-4852-83DB-418136ABBA52}" type="presOf" srcId="{5BB37173-E58F-4DD0-9507-122C031A2FBE}" destId="{A3A1297A-BD9F-49D0-99A8-A1D8E869960E}" srcOrd="0" destOrd="0" presId="urn:microsoft.com/office/officeart/2005/8/layout/vList5"/>
    <dgm:cxn modelId="{849C9FDF-2762-45B5-91BB-83B149844A35}" srcId="{13F7D8DB-D40E-405C-954D-2CFCB94DF222}" destId="{348EE9F5-F3FF-4F63-BD42-E37AC61222BF}" srcOrd="0" destOrd="0" parTransId="{5EE36FD5-5018-46AB-BFC3-6FF1F7776800}" sibTransId="{7EA42EEE-23AE-4810-9E25-02E226B1A62E}"/>
    <dgm:cxn modelId="{6C255439-DF67-47AD-959F-959CA7FBC95C}" type="presOf" srcId="{038AE563-F05C-44F6-80A4-DDEBB840B95F}" destId="{2159E558-BE46-4A91-83BA-B0D3BEF38720}" srcOrd="0" destOrd="0" presId="urn:microsoft.com/office/officeart/2005/8/layout/vList5"/>
    <dgm:cxn modelId="{FDFAFF45-D1A4-418A-8BAE-B10A0B881102}" srcId="{13F7D8DB-D40E-405C-954D-2CFCB94DF222}" destId="{6CDE829C-2D7A-4CDF-AC23-AE50C031E3C3}" srcOrd="1" destOrd="0" parTransId="{CADFFDBF-1BF9-44E6-B387-1710337EB28F}" sibTransId="{D0B15723-E38A-477E-B263-F848E21E18D6}"/>
    <dgm:cxn modelId="{9A0A5FDB-B5EE-4705-BA9E-7111D2306033}" type="presOf" srcId="{0C52EF5B-C790-4B54-A9AA-57025FFCEB17}" destId="{71CF125F-755C-46F5-9D22-DA2106CF06C1}" srcOrd="0" destOrd="0" presId="urn:microsoft.com/office/officeart/2005/8/layout/vList5"/>
    <dgm:cxn modelId="{B252948F-96BC-4C40-BE48-DDD57479E092}" srcId="{13F7D8DB-D40E-405C-954D-2CFCB94DF222}" destId="{0C52EF5B-C790-4B54-A9AA-57025FFCEB17}" srcOrd="3" destOrd="0" parTransId="{38BD101C-CD93-4789-BE05-0E8B647C8202}" sibTransId="{0285F45D-0AA2-4591-9243-D0ECFD6CEA06}"/>
    <dgm:cxn modelId="{6A8A6AFE-0FE1-4351-839C-878BD151B806}" type="presParOf" srcId="{1A0ADD59-BE98-4C3D-A2A0-5F170EB48934}" destId="{E604E6E6-D10C-4B88-8AC0-340ADA8F0723}" srcOrd="0" destOrd="0" presId="urn:microsoft.com/office/officeart/2005/8/layout/vList5"/>
    <dgm:cxn modelId="{17A54365-BD31-4FDD-8CFC-615FFAA4DC86}" type="presParOf" srcId="{E604E6E6-D10C-4B88-8AC0-340ADA8F0723}" destId="{023FB4A4-82ED-4139-895C-2592F0AA0B83}" srcOrd="0" destOrd="0" presId="urn:microsoft.com/office/officeart/2005/8/layout/vList5"/>
    <dgm:cxn modelId="{B97465B2-C555-4FC1-80F9-90760208DD1F}" type="presParOf" srcId="{E604E6E6-D10C-4B88-8AC0-340ADA8F0723}" destId="{A3A1297A-BD9F-49D0-99A8-A1D8E869960E}" srcOrd="1" destOrd="0" presId="urn:microsoft.com/office/officeart/2005/8/layout/vList5"/>
    <dgm:cxn modelId="{D1632574-26F2-4AAF-93B8-82F1BA027D71}" type="presParOf" srcId="{1A0ADD59-BE98-4C3D-A2A0-5F170EB48934}" destId="{B6ACB277-EF39-4198-89D9-3893F387134E}" srcOrd="1" destOrd="0" presId="urn:microsoft.com/office/officeart/2005/8/layout/vList5"/>
    <dgm:cxn modelId="{7659FC8A-1847-4FC5-B51B-5BA55E804449}" type="presParOf" srcId="{1A0ADD59-BE98-4C3D-A2A0-5F170EB48934}" destId="{80439C3F-59BC-4828-826A-99C73686AC81}" srcOrd="2" destOrd="0" presId="urn:microsoft.com/office/officeart/2005/8/layout/vList5"/>
    <dgm:cxn modelId="{C14863FF-ECD3-4B98-A89E-C6B53E90272A}" type="presParOf" srcId="{80439C3F-59BC-4828-826A-99C73686AC81}" destId="{CD5B48D1-32F1-407D-9890-3A17B25805CB}" srcOrd="0" destOrd="0" presId="urn:microsoft.com/office/officeart/2005/8/layout/vList5"/>
    <dgm:cxn modelId="{AE959AB5-3513-411C-9E5F-8D40226AA797}" type="presParOf" srcId="{80439C3F-59BC-4828-826A-99C73686AC81}" destId="{2159E558-BE46-4A91-83BA-B0D3BEF38720}" srcOrd="1" destOrd="0" presId="urn:microsoft.com/office/officeart/2005/8/layout/vList5"/>
    <dgm:cxn modelId="{4FE00C77-B29B-4780-943B-B1727DB09529}" type="presParOf" srcId="{1A0ADD59-BE98-4C3D-A2A0-5F170EB48934}" destId="{BD7B6CC7-6E91-44B2-886F-C9277DF12799}" srcOrd="3" destOrd="0" presId="urn:microsoft.com/office/officeart/2005/8/layout/vList5"/>
    <dgm:cxn modelId="{95F6DB89-7FB2-4D04-A1B6-60DEFD59C709}" type="presParOf" srcId="{1A0ADD59-BE98-4C3D-A2A0-5F170EB48934}" destId="{D85A4349-17A7-43B1-8FB9-AA19F1E016B3}" srcOrd="4" destOrd="0" presId="urn:microsoft.com/office/officeart/2005/8/layout/vList5"/>
    <dgm:cxn modelId="{FE684EB0-16E7-4C44-AD86-449D0A9831E1}" type="presParOf" srcId="{D85A4349-17A7-43B1-8FB9-AA19F1E016B3}" destId="{56B2209A-AA13-4D62-8B62-86C2205F40E5}" srcOrd="0" destOrd="0" presId="urn:microsoft.com/office/officeart/2005/8/layout/vList5"/>
    <dgm:cxn modelId="{51650B16-9C49-47AD-A3E7-481EBE74FAA0}" type="presParOf" srcId="{D85A4349-17A7-43B1-8FB9-AA19F1E016B3}" destId="{04591A63-5564-49D7-A28D-9F9DFB51E264}" srcOrd="1" destOrd="0" presId="urn:microsoft.com/office/officeart/2005/8/layout/vList5"/>
    <dgm:cxn modelId="{4AEB6189-8265-49F5-84BB-2079A5D6EDEE}" type="presParOf" srcId="{1A0ADD59-BE98-4C3D-A2A0-5F170EB48934}" destId="{7D9073A6-7A3D-43FA-8D3A-C68F289A5DF2}" srcOrd="5" destOrd="0" presId="urn:microsoft.com/office/officeart/2005/8/layout/vList5"/>
    <dgm:cxn modelId="{450A07DA-25E6-4BE2-B838-D1B2EB78CEFB}" type="presParOf" srcId="{1A0ADD59-BE98-4C3D-A2A0-5F170EB48934}" destId="{A33321F3-409D-40A4-8D48-8D33F6A82E93}" srcOrd="6" destOrd="0" presId="urn:microsoft.com/office/officeart/2005/8/layout/vList5"/>
    <dgm:cxn modelId="{E40E7E71-3FC5-464D-A7AA-36273305FDA5}" type="presParOf" srcId="{A33321F3-409D-40A4-8D48-8D33F6A82E93}" destId="{71CF125F-755C-46F5-9D22-DA2106CF06C1}" srcOrd="0" destOrd="0" presId="urn:microsoft.com/office/officeart/2005/8/layout/vList5"/>
    <dgm:cxn modelId="{8A7E1E62-C451-41AE-8171-771CFED42AA8}" type="presParOf" srcId="{A33321F3-409D-40A4-8D48-8D33F6A82E93}" destId="{AD09F776-7A30-47E7-9D6A-519EAE065E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191A12-CF25-468E-99E9-1C3AB35E1F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91E4B7-7573-4EF3-AB47-79372EDED59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1800" dirty="0"/>
        </a:p>
      </dgm:t>
    </dgm:pt>
    <dgm:pt modelId="{7B1787C5-8A3F-47B4-AEB9-35A33645A2D6}" type="parTrans" cxnId="{CE8F15E2-EEA7-4374-A1B2-939FAAAE15F3}">
      <dgm:prSet/>
      <dgm:spPr/>
      <dgm:t>
        <a:bodyPr/>
        <a:lstStyle/>
        <a:p>
          <a:endParaRPr lang="ru-RU"/>
        </a:p>
      </dgm:t>
    </dgm:pt>
    <dgm:pt modelId="{FDE0D1ED-3C3E-4814-853A-61F3F481AB7F}" type="sibTrans" cxnId="{CE8F15E2-EEA7-4374-A1B2-939FAAAE15F3}">
      <dgm:prSet/>
      <dgm:spPr/>
      <dgm:t>
        <a:bodyPr/>
        <a:lstStyle/>
        <a:p>
          <a:endParaRPr lang="ru-RU"/>
        </a:p>
      </dgm:t>
    </dgm:pt>
    <dgm:pt modelId="{59C3E763-4AAF-43A1-A87B-752D01B70E5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Беленькая</a:t>
          </a:r>
          <a:r>
            <a:rPr lang="ru-RU" sz="2400" b="1" i="0" u="none" baseline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С.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00CC6-EF5D-4035-B6B2-0AD94893F6BD}" type="parTrans" cxnId="{6DCBB89E-5940-4023-A447-DBE28CFBEA01}">
      <dgm:prSet/>
      <dgm:spPr/>
      <dgm:t>
        <a:bodyPr/>
        <a:lstStyle/>
        <a:p>
          <a:endParaRPr lang="ru-RU"/>
        </a:p>
      </dgm:t>
    </dgm:pt>
    <dgm:pt modelId="{E23C4021-6260-4C6F-81D9-9E85FE208222}" type="sibTrans" cxnId="{6DCBB89E-5940-4023-A447-DBE28CFBEA01}">
      <dgm:prSet/>
      <dgm:spPr/>
      <dgm:t>
        <a:bodyPr/>
        <a:lstStyle/>
        <a:p>
          <a:endParaRPr lang="ru-RU"/>
        </a:p>
      </dgm:t>
    </dgm:pt>
    <dgm:pt modelId="{83C3CD0B-77A8-48FE-A99E-63099E604C58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1800" dirty="0"/>
        </a:p>
      </dgm:t>
    </dgm:pt>
    <dgm:pt modelId="{AEC0DB75-B0D7-4F95-8EE0-E2C3AD143FCB}" type="parTrans" cxnId="{0D73A201-E13E-4894-9C24-F185DA231142}">
      <dgm:prSet/>
      <dgm:spPr/>
      <dgm:t>
        <a:bodyPr/>
        <a:lstStyle/>
        <a:p>
          <a:endParaRPr lang="ru-RU"/>
        </a:p>
      </dgm:t>
    </dgm:pt>
    <dgm:pt modelId="{A1922345-5728-4412-AACB-E0E24EC98D84}" type="sibTrans" cxnId="{0D73A201-E13E-4894-9C24-F185DA231142}">
      <dgm:prSet/>
      <dgm:spPr/>
      <dgm:t>
        <a:bodyPr/>
        <a:lstStyle/>
        <a:p>
          <a:endParaRPr lang="ru-RU"/>
        </a:p>
      </dgm:t>
    </dgm:pt>
    <dgm:pt modelId="{440F1ED7-243C-461D-87E1-110F9D661E7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Беленькая А. С.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78071-76DD-4C0F-85EA-9E248F706BC4}" type="parTrans" cxnId="{CEC84FCC-0759-4EFC-B410-0135884B4BDC}">
      <dgm:prSet/>
      <dgm:spPr/>
      <dgm:t>
        <a:bodyPr/>
        <a:lstStyle/>
        <a:p>
          <a:endParaRPr lang="ru-RU"/>
        </a:p>
      </dgm:t>
    </dgm:pt>
    <dgm:pt modelId="{BBC0EF40-8526-44FB-A268-B5CFBB85008C}" type="sibTrans" cxnId="{CEC84FCC-0759-4EFC-B410-0135884B4BDC}">
      <dgm:prSet/>
      <dgm:spPr/>
      <dgm:t>
        <a:bodyPr/>
        <a:lstStyle/>
        <a:p>
          <a:endParaRPr lang="ru-RU"/>
        </a:p>
      </dgm:t>
    </dgm:pt>
    <dgm:pt modelId="{69F2252E-0A9B-427F-B0A5-893D9558DBF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sng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Вечирко</a:t>
          </a:r>
          <a:r>
            <a:rPr lang="ru-RU" sz="2400" b="1" i="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О. Н.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BEF898-98F2-48D6-B1F2-FCF969C146F4}" type="parTrans" cxnId="{E0765FED-AE2D-4BB2-B08B-2B859556B408}">
      <dgm:prSet/>
      <dgm:spPr/>
      <dgm:t>
        <a:bodyPr/>
        <a:lstStyle/>
        <a:p>
          <a:endParaRPr lang="ru-RU"/>
        </a:p>
      </dgm:t>
    </dgm:pt>
    <dgm:pt modelId="{7337C27E-7E1B-4C97-B97A-3D2EBFBBCC00}" type="sibTrans" cxnId="{E0765FED-AE2D-4BB2-B08B-2B859556B408}">
      <dgm:prSet/>
      <dgm:spPr/>
      <dgm:t>
        <a:bodyPr/>
        <a:lstStyle/>
        <a:p>
          <a:endParaRPr lang="ru-RU"/>
        </a:p>
      </dgm:t>
    </dgm:pt>
    <dgm:pt modelId="{7DAE186A-0944-40CD-8EC9-B18118BF8A7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Дудко А. В.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1C5C3-F97D-411D-ACD2-0E2B0D90D4FA}" type="parTrans" cxnId="{51A73D9F-24D1-4F72-B04D-6CD5BE570A64}">
      <dgm:prSet/>
      <dgm:spPr/>
      <dgm:t>
        <a:bodyPr/>
        <a:lstStyle/>
        <a:p>
          <a:endParaRPr lang="ru-RU"/>
        </a:p>
      </dgm:t>
    </dgm:pt>
    <dgm:pt modelId="{CDE8B38E-E070-4F19-BD08-C43F68428DFC}" type="sibTrans" cxnId="{51A73D9F-24D1-4F72-B04D-6CD5BE570A64}">
      <dgm:prSet/>
      <dgm:spPr/>
      <dgm:t>
        <a:bodyPr/>
        <a:lstStyle/>
        <a:p>
          <a:endParaRPr lang="ru-RU"/>
        </a:p>
      </dgm:t>
    </dgm:pt>
    <dgm:pt modelId="{B98ABBFF-6B91-4FC7-A312-889AD08F45C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Мандрик</a:t>
          </a: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И.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4C280B-6D8C-4A98-AB91-4DE1A75B98BE}" type="parTrans" cxnId="{3028FD9F-282B-4A87-8F9D-33113005BDF2}">
      <dgm:prSet/>
      <dgm:spPr/>
      <dgm:t>
        <a:bodyPr/>
        <a:lstStyle/>
        <a:p>
          <a:endParaRPr lang="ru-RU"/>
        </a:p>
      </dgm:t>
    </dgm:pt>
    <dgm:pt modelId="{80986A61-E76A-47C0-9C3A-86C186221DDA}" type="sibTrans" cxnId="{3028FD9F-282B-4A87-8F9D-33113005BDF2}">
      <dgm:prSet/>
      <dgm:spPr/>
      <dgm:t>
        <a:bodyPr/>
        <a:lstStyle/>
        <a:p>
          <a:endParaRPr lang="ru-RU"/>
        </a:p>
      </dgm:t>
    </dgm:pt>
    <dgm:pt modelId="{D5B893D5-DADF-461A-928D-08B3B5B50E8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sng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Подурец</a:t>
          </a:r>
          <a:r>
            <a:rPr lang="ru-RU" sz="2400" b="1" i="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В.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809A2-3FCC-4BCF-A5BC-F9720C66B1C6}" type="parTrans" cxnId="{6DE907A8-DFE7-45A5-87D1-A00524DE6763}">
      <dgm:prSet/>
      <dgm:spPr/>
      <dgm:t>
        <a:bodyPr/>
        <a:lstStyle/>
        <a:p>
          <a:endParaRPr lang="ru-RU"/>
        </a:p>
      </dgm:t>
    </dgm:pt>
    <dgm:pt modelId="{17493606-94A3-43D3-8B49-4B6F1CE8328A}" type="sibTrans" cxnId="{6DE907A8-DFE7-45A5-87D1-A00524DE6763}">
      <dgm:prSet/>
      <dgm:spPr/>
      <dgm:t>
        <a:bodyPr/>
        <a:lstStyle/>
        <a:p>
          <a:endParaRPr lang="ru-RU"/>
        </a:p>
      </dgm:t>
    </dgm:pt>
    <dgm:pt modelId="{951A612C-76A0-4E39-A06D-F73DE655492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F292C-42C3-49B8-B9CD-641EAE7985FE}" type="parTrans" cxnId="{D2B6954B-5A8F-49FC-A0D8-6AA6FC36809C}">
      <dgm:prSet/>
      <dgm:spPr/>
      <dgm:t>
        <a:bodyPr/>
        <a:lstStyle/>
        <a:p>
          <a:endParaRPr lang="ru-RU"/>
        </a:p>
      </dgm:t>
    </dgm:pt>
    <dgm:pt modelId="{0169C2D5-8065-4FAC-985E-25BCB3A3F7A2}" type="sibTrans" cxnId="{D2B6954B-5A8F-49FC-A0D8-6AA6FC36809C}">
      <dgm:prSet/>
      <dgm:spPr/>
      <dgm:t>
        <a:bodyPr/>
        <a:lstStyle/>
        <a:p>
          <a:endParaRPr lang="ru-RU"/>
        </a:p>
      </dgm:t>
    </dgm:pt>
    <dgm:pt modelId="{050BCFA2-0DDB-43C9-AEFA-C4BF12CA069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15A0B4-DD89-4108-A5DA-633C3288F57E}" type="parTrans" cxnId="{7534EEEF-055C-419D-8FDD-CAD1F5D77B7B}">
      <dgm:prSet/>
      <dgm:spPr/>
      <dgm:t>
        <a:bodyPr/>
        <a:lstStyle/>
        <a:p>
          <a:endParaRPr lang="ru-RU"/>
        </a:p>
      </dgm:t>
    </dgm:pt>
    <dgm:pt modelId="{1156EBEE-A31B-4C4A-968E-4BB49EE1149A}" type="sibTrans" cxnId="{7534EEEF-055C-419D-8FDD-CAD1F5D77B7B}">
      <dgm:prSet/>
      <dgm:spPr/>
      <dgm:t>
        <a:bodyPr/>
        <a:lstStyle/>
        <a:p>
          <a:endParaRPr lang="ru-RU"/>
        </a:p>
      </dgm:t>
    </dgm:pt>
    <dgm:pt modelId="{2EF7D10F-F164-4513-AFBC-2C69720DA0F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Старостин В. А.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2F15E8-D29A-4030-A901-BF8C002BF75A}" type="parTrans" cxnId="{B10FCF06-7283-4E6D-9AC8-05F50D882032}">
      <dgm:prSet/>
      <dgm:spPr/>
      <dgm:t>
        <a:bodyPr/>
        <a:lstStyle/>
        <a:p>
          <a:endParaRPr lang="ru-RU"/>
        </a:p>
      </dgm:t>
    </dgm:pt>
    <dgm:pt modelId="{7CAA1E6D-B0BF-48C9-AA3A-15611B4C241A}" type="sibTrans" cxnId="{B10FCF06-7283-4E6D-9AC8-05F50D882032}">
      <dgm:prSet/>
      <dgm:spPr/>
      <dgm:t>
        <a:bodyPr/>
        <a:lstStyle/>
        <a:p>
          <a:endParaRPr lang="ru-RU"/>
        </a:p>
      </dgm:t>
    </dgm:pt>
    <dgm:pt modelId="{FB345162-FA17-4575-BE57-E45C24E0251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Царева Н. О</a:t>
          </a:r>
          <a:r>
            <a:rPr lang="ru-RU" sz="2400" b="1" i="0" u="none" dirty="0" smtClean="0">
              <a:solidFill>
                <a:srgbClr val="C00000"/>
              </a:solidFill>
            </a:rPr>
            <a:t>.</a:t>
          </a:r>
          <a:endParaRPr lang="ru-RU" sz="2400" dirty="0">
            <a:solidFill>
              <a:srgbClr val="C00000"/>
            </a:solidFill>
          </a:endParaRPr>
        </a:p>
      </dgm:t>
    </dgm:pt>
    <dgm:pt modelId="{B94FC1B6-4ABB-45B5-8301-A9E1BB542BC9}" type="parTrans" cxnId="{3BD1124C-2623-4617-BD15-5F783981D1DD}">
      <dgm:prSet/>
      <dgm:spPr/>
      <dgm:t>
        <a:bodyPr/>
        <a:lstStyle/>
        <a:p>
          <a:endParaRPr lang="ru-RU"/>
        </a:p>
      </dgm:t>
    </dgm:pt>
    <dgm:pt modelId="{7396BD1D-3857-48E7-847B-7F48A61C341A}" type="sibTrans" cxnId="{3BD1124C-2623-4617-BD15-5F783981D1DD}">
      <dgm:prSet/>
      <dgm:spPr/>
      <dgm:t>
        <a:bodyPr/>
        <a:lstStyle/>
        <a:p>
          <a:endParaRPr lang="ru-RU"/>
        </a:p>
      </dgm:t>
    </dgm:pt>
    <dgm:pt modelId="{01F32954-E873-4433-BCC6-45C529E1EBB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Власова А. Н.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6A314-1AF7-4692-986C-5AA43667AB28}" type="parTrans" cxnId="{80EC8C2B-D7D5-43DA-94C2-6C97C2FDB592}">
      <dgm:prSet/>
      <dgm:spPr/>
      <dgm:t>
        <a:bodyPr/>
        <a:lstStyle/>
        <a:p>
          <a:endParaRPr lang="ru-RU"/>
        </a:p>
      </dgm:t>
    </dgm:pt>
    <dgm:pt modelId="{1D057C7C-7AE9-4C8F-85B4-7ACFE754EDCE}" type="sibTrans" cxnId="{80EC8C2B-D7D5-43DA-94C2-6C97C2FDB592}">
      <dgm:prSet/>
      <dgm:spPr/>
      <dgm:t>
        <a:bodyPr/>
        <a:lstStyle/>
        <a:p>
          <a:endParaRPr lang="ru-RU"/>
        </a:p>
      </dgm:t>
    </dgm:pt>
    <dgm:pt modelId="{4A62678B-E07F-4C61-B50B-C4844C9E790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Гавриленко Ю. М.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EED4F5-A42E-4AFF-A9B5-13FE71C10CBB}" type="parTrans" cxnId="{97DADBFE-FD92-4B1D-BADA-9A08F74B214C}">
      <dgm:prSet/>
      <dgm:spPr/>
      <dgm:t>
        <a:bodyPr/>
        <a:lstStyle/>
        <a:p>
          <a:endParaRPr lang="ru-RU"/>
        </a:p>
      </dgm:t>
    </dgm:pt>
    <dgm:pt modelId="{524D4CEA-0E59-4FC4-B45E-F0FC26C42895}" type="sibTrans" cxnId="{97DADBFE-FD92-4B1D-BADA-9A08F74B214C}">
      <dgm:prSet/>
      <dgm:spPr/>
      <dgm:t>
        <a:bodyPr/>
        <a:lstStyle/>
        <a:p>
          <a:endParaRPr lang="ru-RU"/>
        </a:p>
      </dgm:t>
    </dgm:pt>
    <dgm:pt modelId="{2C084973-B6B9-4612-89CD-594FDB8E872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Гималетдинова Л. 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284DE-56C4-4930-ACEA-B9F6BEDA5545}" type="parTrans" cxnId="{416176C7-884F-4889-90D9-B2FCFD79AD09}">
      <dgm:prSet/>
      <dgm:spPr/>
      <dgm:t>
        <a:bodyPr/>
        <a:lstStyle/>
        <a:p>
          <a:endParaRPr lang="ru-RU"/>
        </a:p>
      </dgm:t>
    </dgm:pt>
    <dgm:pt modelId="{D545792A-BC70-41EB-AE5B-8F0CD48102AE}" type="sibTrans" cxnId="{416176C7-884F-4889-90D9-B2FCFD79AD09}">
      <dgm:prSet/>
      <dgm:spPr/>
      <dgm:t>
        <a:bodyPr/>
        <a:lstStyle/>
        <a:p>
          <a:endParaRPr lang="ru-RU"/>
        </a:p>
      </dgm:t>
    </dgm:pt>
    <dgm:pt modelId="{CED2728A-5005-4917-BE3B-946A2B91D02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Горащук О. С.</a:t>
          </a:r>
          <a:endParaRPr lang="ru-RU" sz="1600" b="1" i="0" u="none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62300-0C0E-4730-AC0C-BE74CBBEF3DD}" type="parTrans" cxnId="{64344FCE-97F7-4C4C-9143-35A3D571D578}">
      <dgm:prSet/>
      <dgm:spPr/>
      <dgm:t>
        <a:bodyPr/>
        <a:lstStyle/>
        <a:p>
          <a:endParaRPr lang="ru-RU"/>
        </a:p>
      </dgm:t>
    </dgm:pt>
    <dgm:pt modelId="{10223C86-EDB2-4ED4-B29A-2FF5D4AF7F25}" type="sibTrans" cxnId="{64344FCE-97F7-4C4C-9143-35A3D571D578}">
      <dgm:prSet/>
      <dgm:spPr/>
      <dgm:t>
        <a:bodyPr/>
        <a:lstStyle/>
        <a:p>
          <a:endParaRPr lang="ru-RU"/>
        </a:p>
      </dgm:t>
    </dgm:pt>
    <dgm:pt modelId="{ADC0E5FA-0189-415A-BF2C-E5A0DF76D22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Дудко А. В.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DE341-1306-4BDC-BFCD-A7AC3CCB3195}" type="parTrans" cxnId="{76A092F5-B24C-4262-B6A9-AAB472C27ABB}">
      <dgm:prSet/>
      <dgm:spPr/>
      <dgm:t>
        <a:bodyPr/>
        <a:lstStyle/>
        <a:p>
          <a:endParaRPr lang="ru-RU"/>
        </a:p>
      </dgm:t>
    </dgm:pt>
    <dgm:pt modelId="{D243AD68-DD85-42B2-97A1-CFF8E247E5F3}" type="sibTrans" cxnId="{76A092F5-B24C-4262-B6A9-AAB472C27ABB}">
      <dgm:prSet/>
      <dgm:spPr/>
      <dgm:t>
        <a:bodyPr/>
        <a:lstStyle/>
        <a:p>
          <a:endParaRPr lang="ru-RU"/>
        </a:p>
      </dgm:t>
    </dgm:pt>
    <dgm:pt modelId="{ADDB6D77-7C79-46EC-A2B7-E429AA2DE40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Лаврова-</a:t>
          </a:r>
          <a:r>
            <a:rPr lang="ru-RU" sz="1600" b="1" i="0" u="none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Рослякова</a:t>
          </a:r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К. В.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C4C369-EC69-48C0-B602-866037BF9460}" type="parTrans" cxnId="{0604CF58-1317-4D86-BE56-38046E0EE730}">
      <dgm:prSet/>
      <dgm:spPr/>
      <dgm:t>
        <a:bodyPr/>
        <a:lstStyle/>
        <a:p>
          <a:endParaRPr lang="ru-RU"/>
        </a:p>
      </dgm:t>
    </dgm:pt>
    <dgm:pt modelId="{D6E020B8-D59C-440A-9734-FC2F30FFE2B3}" type="sibTrans" cxnId="{0604CF58-1317-4D86-BE56-38046E0EE730}">
      <dgm:prSet/>
      <dgm:spPr/>
      <dgm:t>
        <a:bodyPr/>
        <a:lstStyle/>
        <a:p>
          <a:endParaRPr lang="ru-RU"/>
        </a:p>
      </dgm:t>
    </dgm:pt>
    <dgm:pt modelId="{EEA0E750-43FD-4AA3-A597-9F5309502F4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Мордвинов В. Е.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3C5C9-3865-4695-832B-87968B7DAE58}" type="parTrans" cxnId="{669B440C-0956-4BB9-8AF7-82A0CB4981D7}">
      <dgm:prSet/>
      <dgm:spPr/>
      <dgm:t>
        <a:bodyPr/>
        <a:lstStyle/>
        <a:p>
          <a:endParaRPr lang="ru-RU"/>
        </a:p>
      </dgm:t>
    </dgm:pt>
    <dgm:pt modelId="{B1EEF65E-5F8D-4E36-8B1A-062CA5A24E62}" type="sibTrans" cxnId="{669B440C-0956-4BB9-8AF7-82A0CB4981D7}">
      <dgm:prSet/>
      <dgm:spPr/>
      <dgm:t>
        <a:bodyPr/>
        <a:lstStyle/>
        <a:p>
          <a:endParaRPr lang="ru-RU"/>
        </a:p>
      </dgm:t>
    </dgm:pt>
    <dgm:pt modelId="{3EA872D8-4260-484B-8385-FFD58681269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Смирнова Е. В.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E3C972-E167-4C22-A64C-9B4CD16FA401}" type="parTrans" cxnId="{C3F7F3C8-D71E-4FB0-9254-5AF69358477A}">
      <dgm:prSet/>
      <dgm:spPr/>
      <dgm:t>
        <a:bodyPr/>
        <a:lstStyle/>
        <a:p>
          <a:endParaRPr lang="ru-RU"/>
        </a:p>
      </dgm:t>
    </dgm:pt>
    <dgm:pt modelId="{E2746B23-01CA-402A-B424-D23189B327D7}" type="sibTrans" cxnId="{C3F7F3C8-D71E-4FB0-9254-5AF69358477A}">
      <dgm:prSet/>
      <dgm:spPr/>
      <dgm:t>
        <a:bodyPr/>
        <a:lstStyle/>
        <a:p>
          <a:endParaRPr lang="ru-RU"/>
        </a:p>
      </dgm:t>
    </dgm:pt>
    <dgm:pt modelId="{A05DE98D-FF2F-474E-9311-34EA19CF2E8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29527F-019F-40A9-B409-773662B2AD66}" type="parTrans" cxnId="{21E12FA8-34C1-4B17-B865-5008865C7B1C}">
      <dgm:prSet/>
      <dgm:spPr/>
      <dgm:t>
        <a:bodyPr/>
        <a:lstStyle/>
        <a:p>
          <a:endParaRPr lang="ru-RU"/>
        </a:p>
      </dgm:t>
    </dgm:pt>
    <dgm:pt modelId="{E9CA8BFF-82CD-4F04-B52E-B6F8D43ED72F}" type="sibTrans" cxnId="{21E12FA8-34C1-4B17-B865-5008865C7B1C}">
      <dgm:prSet/>
      <dgm:spPr/>
      <dgm:t>
        <a:bodyPr/>
        <a:lstStyle/>
        <a:p>
          <a:endParaRPr lang="ru-RU"/>
        </a:p>
      </dgm:t>
    </dgm:pt>
    <dgm:pt modelId="{37E30382-6BFA-455A-A3CD-FC556F4DD98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Старостин В. 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A26741-DD20-4690-8B17-0F1BFD650D99}" type="parTrans" cxnId="{D2EC0235-11FC-481A-B47C-9B41FD48FE46}">
      <dgm:prSet/>
      <dgm:spPr/>
      <dgm:t>
        <a:bodyPr/>
        <a:lstStyle/>
        <a:p>
          <a:endParaRPr lang="ru-RU"/>
        </a:p>
      </dgm:t>
    </dgm:pt>
    <dgm:pt modelId="{E5034DE4-11C0-44F7-83AB-B84EBCE4FFCE}" type="sibTrans" cxnId="{D2EC0235-11FC-481A-B47C-9B41FD48FE46}">
      <dgm:prSet/>
      <dgm:spPr/>
      <dgm:t>
        <a:bodyPr/>
        <a:lstStyle/>
        <a:p>
          <a:endParaRPr lang="ru-RU"/>
        </a:p>
      </dgm:t>
    </dgm:pt>
    <dgm:pt modelId="{1DCE2B62-CC3E-4B01-8B1F-2A47CFB9EF2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Царева Н. О.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E295D6-61DA-474A-81D1-391F19A1E5DA}" type="parTrans" cxnId="{66166D3B-AC83-41B3-BA03-F516B427DAE7}">
      <dgm:prSet/>
      <dgm:spPr/>
      <dgm:t>
        <a:bodyPr/>
        <a:lstStyle/>
        <a:p>
          <a:endParaRPr lang="ru-RU"/>
        </a:p>
      </dgm:t>
    </dgm:pt>
    <dgm:pt modelId="{748ED94B-4EFD-4B4C-959B-90BB39AA5E27}" type="sibTrans" cxnId="{66166D3B-AC83-41B3-BA03-F516B427DAE7}">
      <dgm:prSet/>
      <dgm:spPr/>
      <dgm:t>
        <a:bodyPr/>
        <a:lstStyle/>
        <a:p>
          <a:endParaRPr lang="ru-RU"/>
        </a:p>
      </dgm:t>
    </dgm:pt>
    <dgm:pt modelId="{8B7CE285-8C06-4DB1-B0AA-F66A870E474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33FE3-4153-4E83-8D02-1CD2BB39E6DA}" type="parTrans" cxnId="{D97253D6-C81E-43AB-8BCB-2DDBB7CE3FBD}">
      <dgm:prSet/>
      <dgm:spPr/>
      <dgm:t>
        <a:bodyPr/>
        <a:lstStyle/>
        <a:p>
          <a:endParaRPr lang="ru-RU"/>
        </a:p>
      </dgm:t>
    </dgm:pt>
    <dgm:pt modelId="{E509CFCE-D779-489F-8278-328F44CC8336}" type="sibTrans" cxnId="{D97253D6-C81E-43AB-8BCB-2DDBB7CE3FBD}">
      <dgm:prSet/>
      <dgm:spPr/>
      <dgm:t>
        <a:bodyPr/>
        <a:lstStyle/>
        <a:p>
          <a:endParaRPr lang="ru-RU"/>
        </a:p>
      </dgm:t>
    </dgm:pt>
    <dgm:pt modelId="{A5C49D38-6EE3-495D-A73F-146B0C57723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Подурец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В.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9DDEA3-ED87-461F-9809-56DCFBE5BDCD}" type="parTrans" cxnId="{F6FE78AB-66ED-4B9F-B1C2-41294687CF32}">
      <dgm:prSet/>
      <dgm:spPr/>
      <dgm:t>
        <a:bodyPr/>
        <a:lstStyle/>
        <a:p>
          <a:endParaRPr lang="ru-RU"/>
        </a:p>
      </dgm:t>
    </dgm:pt>
    <dgm:pt modelId="{D139C95B-B16C-458F-82BF-4533E24D5559}" type="sibTrans" cxnId="{F6FE78AB-66ED-4B9F-B1C2-41294687CF32}">
      <dgm:prSet/>
      <dgm:spPr/>
      <dgm:t>
        <a:bodyPr/>
        <a:lstStyle/>
        <a:p>
          <a:endParaRPr lang="ru-RU"/>
        </a:p>
      </dgm:t>
    </dgm:pt>
    <dgm:pt modelId="{B1CF36E2-8109-4228-8BA7-949D4EF38BA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Вечирко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О. Н.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021DF2-714D-4B0E-853B-C70414E4D927}" type="parTrans" cxnId="{93717B85-E06D-4B03-AD65-156D044B8E20}">
      <dgm:prSet/>
      <dgm:spPr/>
      <dgm:t>
        <a:bodyPr/>
        <a:lstStyle/>
        <a:p>
          <a:endParaRPr lang="ru-RU"/>
        </a:p>
      </dgm:t>
    </dgm:pt>
    <dgm:pt modelId="{4FD5B63C-5FC8-4DC9-B047-72E0EDBA5715}" type="sibTrans" cxnId="{93717B85-E06D-4B03-AD65-156D044B8E20}">
      <dgm:prSet/>
      <dgm:spPr/>
      <dgm:t>
        <a:bodyPr/>
        <a:lstStyle/>
        <a:p>
          <a:endParaRPr lang="ru-RU"/>
        </a:p>
      </dgm:t>
    </dgm:pt>
    <dgm:pt modelId="{C25F957F-1073-4346-BEB2-053620F285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7A0390-7483-4324-B038-E020EBF0557B}" type="parTrans" cxnId="{F4920E99-A743-4339-81E8-35F2FC6D7424}">
      <dgm:prSet/>
      <dgm:spPr/>
      <dgm:t>
        <a:bodyPr/>
        <a:lstStyle/>
        <a:p>
          <a:endParaRPr lang="ru-RU"/>
        </a:p>
      </dgm:t>
    </dgm:pt>
    <dgm:pt modelId="{DF154356-3E63-44F9-B741-DE29515EB533}" type="sibTrans" cxnId="{F4920E99-A743-4339-81E8-35F2FC6D7424}">
      <dgm:prSet/>
      <dgm:spPr/>
      <dgm:t>
        <a:bodyPr/>
        <a:lstStyle/>
        <a:p>
          <a:endParaRPr lang="ru-RU"/>
        </a:p>
      </dgm:t>
    </dgm:pt>
    <dgm:pt modelId="{ACDADF31-EAEA-4306-95CF-3B12B12D48EA}" type="pres">
      <dgm:prSet presAssocID="{41191A12-CF25-468E-99E9-1C3AB35E1F0C}" presName="Name0" presStyleCnt="0">
        <dgm:presLayoutVars>
          <dgm:dir/>
          <dgm:animLvl val="lvl"/>
          <dgm:resizeHandles val="exact"/>
        </dgm:presLayoutVars>
      </dgm:prSet>
      <dgm:spPr/>
    </dgm:pt>
    <dgm:pt modelId="{7468D3DF-EF37-415F-9067-ACC221821DDF}" type="pres">
      <dgm:prSet presAssocID="{3091E4B7-7573-4EF3-AB47-79372EDED593}" presName="composite" presStyleCnt="0"/>
      <dgm:spPr/>
    </dgm:pt>
    <dgm:pt modelId="{FD691375-8E53-4E1F-9EDB-9E440E733BB4}" type="pres">
      <dgm:prSet presAssocID="{3091E4B7-7573-4EF3-AB47-79372EDED593}" presName="parTx" presStyleLbl="alignNode1" presStyleIdx="0" presStyleCnt="2" custScaleY="80610" custLinFactNeighborX="-68151" custLinFactNeighborY="-40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5621E-B3BF-4622-9499-9EF24E8B99DF}" type="pres">
      <dgm:prSet presAssocID="{3091E4B7-7573-4EF3-AB47-79372EDED5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BA806-3540-4A99-BAB5-20D2D48618BB}" type="pres">
      <dgm:prSet presAssocID="{FDE0D1ED-3C3E-4814-853A-61F3F481AB7F}" presName="space" presStyleCnt="0"/>
      <dgm:spPr/>
    </dgm:pt>
    <dgm:pt modelId="{C2FD1CCA-9CDE-4C4E-BA13-229DF4EA2BAC}" type="pres">
      <dgm:prSet presAssocID="{83C3CD0B-77A8-48FE-A99E-63099E604C58}" presName="composite" presStyleCnt="0"/>
      <dgm:spPr/>
    </dgm:pt>
    <dgm:pt modelId="{E69AC46E-9415-4FC7-8DCD-FD2494109C7B}" type="pres">
      <dgm:prSet presAssocID="{83C3CD0B-77A8-48FE-A99E-63099E604C58}" presName="parTx" presStyleLbl="alignNode1" presStyleIdx="1" presStyleCnt="2" custScaleY="69933" custLinFactNeighborX="-9548" custLinFactNeighborY="-2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B5699-DEED-4E68-B187-8F39609D2821}" type="pres">
      <dgm:prSet presAssocID="{83C3CD0B-77A8-48FE-A99E-63099E604C58}" presName="desTx" presStyleLbl="alignAccFollowNode1" presStyleIdx="1" presStyleCnt="2" custLinFactNeighborX="-9548" custLinFactNeighborY="-1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4EEEF-055C-419D-8FDD-CAD1F5D77B7B}" srcId="{3091E4B7-7573-4EF3-AB47-79372EDED593}" destId="{050BCFA2-0DDB-43C9-AEFA-C4BF12CA0695}" srcOrd="6" destOrd="0" parTransId="{B015A0B4-DD89-4108-A5DA-633C3288F57E}" sibTransId="{1156EBEE-A31B-4C4A-968E-4BB49EE1149A}"/>
    <dgm:cxn modelId="{416176C7-884F-4889-90D9-B2FCFD79AD09}" srcId="{83C3CD0B-77A8-48FE-A99E-63099E604C58}" destId="{2C084973-B6B9-4612-89CD-594FDB8E8728}" srcOrd="3" destOrd="0" parTransId="{C18284DE-56C4-4930-ACEA-B9F6BEDA5545}" sibTransId="{D545792A-BC70-41EB-AE5B-8F0CD48102AE}"/>
    <dgm:cxn modelId="{6E1C1997-CB7E-45F4-9D01-A757CC510B13}" type="presOf" srcId="{7DAE186A-0944-40CD-8EC9-B18118BF8A74}" destId="{E075621E-B3BF-4622-9499-9EF24E8B99DF}" srcOrd="0" destOrd="2" presId="urn:microsoft.com/office/officeart/2005/8/layout/hList1"/>
    <dgm:cxn modelId="{669B440C-0956-4BB9-8AF7-82A0CB4981D7}" srcId="{83C3CD0B-77A8-48FE-A99E-63099E604C58}" destId="{EEA0E750-43FD-4AA3-A597-9F5309502F49}" srcOrd="7" destOrd="0" parTransId="{8883C5C9-3865-4695-832B-87968B7DAE58}" sibTransId="{B1EEF65E-5F8D-4E36-8B1A-062CA5A24E62}"/>
    <dgm:cxn modelId="{6DCBB89E-5940-4023-A447-DBE28CFBEA01}" srcId="{3091E4B7-7573-4EF3-AB47-79372EDED593}" destId="{59C3E763-4AAF-43A1-A87B-752D01B70E52}" srcOrd="0" destOrd="0" parTransId="{68700CC6-EF5D-4035-B6B2-0AD94893F6BD}" sibTransId="{E23C4021-6260-4C6F-81D9-9E85FE208222}"/>
    <dgm:cxn modelId="{B2D106DD-65ED-4DC0-8A67-45C5597CD370}" type="presOf" srcId="{83C3CD0B-77A8-48FE-A99E-63099E604C58}" destId="{E69AC46E-9415-4FC7-8DCD-FD2494109C7B}" srcOrd="0" destOrd="0" presId="urn:microsoft.com/office/officeart/2005/8/layout/hList1"/>
    <dgm:cxn modelId="{6D957219-FB84-4F5E-BE27-C81CFC24F983}" type="presOf" srcId="{69F2252E-0A9B-427F-B0A5-893D9558DBFC}" destId="{E075621E-B3BF-4622-9499-9EF24E8B99DF}" srcOrd="0" destOrd="1" presId="urn:microsoft.com/office/officeart/2005/8/layout/hList1"/>
    <dgm:cxn modelId="{F4920E99-A743-4339-81E8-35F2FC6D7424}" srcId="{83C3CD0B-77A8-48FE-A99E-63099E604C58}" destId="{C25F957F-1073-4346-BEB2-053620F28540}" srcOrd="15" destOrd="0" parTransId="{2A7A0390-7483-4324-B038-E020EBF0557B}" sibTransId="{DF154356-3E63-44F9-B741-DE29515EB533}"/>
    <dgm:cxn modelId="{D97253D6-C81E-43AB-8BCB-2DDBB7CE3FBD}" srcId="{83C3CD0B-77A8-48FE-A99E-63099E604C58}" destId="{8B7CE285-8C06-4DB1-B0AA-F66A870E474C}" srcOrd="12" destOrd="0" parTransId="{68433FE3-4153-4E83-8D02-1CD2BB39E6DA}" sibTransId="{E509CFCE-D779-489F-8278-328F44CC8336}"/>
    <dgm:cxn modelId="{F6FE78AB-66ED-4B9F-B1C2-41294687CF32}" srcId="{83C3CD0B-77A8-48FE-A99E-63099E604C58}" destId="{A5C49D38-6EE3-495D-A73F-146B0C57723E}" srcOrd="13" destOrd="0" parTransId="{2B9DDEA3-ED87-461F-9809-56DCFBE5BDCD}" sibTransId="{D139C95B-B16C-458F-82BF-4533E24D5559}"/>
    <dgm:cxn modelId="{D6EDD2B6-C90E-4913-8C7E-70944456C375}" type="presOf" srcId="{B98ABBFF-6B91-4FC7-A312-889AD08F45CC}" destId="{E075621E-B3BF-4622-9499-9EF24E8B99DF}" srcOrd="0" destOrd="3" presId="urn:microsoft.com/office/officeart/2005/8/layout/hList1"/>
    <dgm:cxn modelId="{D6DB8549-EC7F-429E-A0BE-00654909F427}" type="presOf" srcId="{1DCE2B62-CC3E-4B01-8B1F-2A47CFB9EF2F}" destId="{A2FB5699-DEED-4E68-B187-8F39609D2821}" srcOrd="0" destOrd="11" presId="urn:microsoft.com/office/officeart/2005/8/layout/hList1"/>
    <dgm:cxn modelId="{D2EC0235-11FC-481A-B47C-9B41FD48FE46}" srcId="{83C3CD0B-77A8-48FE-A99E-63099E604C58}" destId="{37E30382-6BFA-455A-A3CD-FC556F4DD982}" srcOrd="10" destOrd="0" parTransId="{B5A26741-DD20-4690-8B17-0F1BFD650D99}" sibTransId="{E5034DE4-11C0-44F7-83AB-B84EBCE4FFCE}"/>
    <dgm:cxn modelId="{13F4629D-8AF5-4846-B914-C38F48030B15}" type="presOf" srcId="{4A62678B-E07F-4C61-B50B-C4844C9E790A}" destId="{A2FB5699-DEED-4E68-B187-8F39609D2821}" srcOrd="0" destOrd="2" presId="urn:microsoft.com/office/officeart/2005/8/layout/hList1"/>
    <dgm:cxn modelId="{38F727D1-E54B-4300-BCD2-2B467BA9CE45}" type="presOf" srcId="{2EF7D10F-F164-4513-AFBC-2C69720DA0F9}" destId="{E075621E-B3BF-4622-9499-9EF24E8B99DF}" srcOrd="0" destOrd="7" presId="urn:microsoft.com/office/officeart/2005/8/layout/hList1"/>
    <dgm:cxn modelId="{64344FCE-97F7-4C4C-9143-35A3D571D578}" srcId="{83C3CD0B-77A8-48FE-A99E-63099E604C58}" destId="{CED2728A-5005-4917-BE3B-946A2B91D025}" srcOrd="4" destOrd="0" parTransId="{53662300-0C0E-4730-AC0C-BE74CBBEF3DD}" sibTransId="{10223C86-EDB2-4ED4-B29A-2FF5D4AF7F25}"/>
    <dgm:cxn modelId="{6DE907A8-DFE7-45A5-87D1-A00524DE6763}" srcId="{3091E4B7-7573-4EF3-AB47-79372EDED593}" destId="{D5B893D5-DADF-461A-928D-08B3B5B50E80}" srcOrd="4" destOrd="0" parTransId="{1AF809A2-3FCC-4BCF-A5BC-F9720C66B1C6}" sibTransId="{17493606-94A3-43D3-8B49-4B6F1CE8328A}"/>
    <dgm:cxn modelId="{97DADBFE-FD92-4B1D-BADA-9A08F74B214C}" srcId="{83C3CD0B-77A8-48FE-A99E-63099E604C58}" destId="{4A62678B-E07F-4C61-B50B-C4844C9E790A}" srcOrd="2" destOrd="0" parTransId="{64EED4F5-A42E-4AFF-A9B5-13FE71C10CBB}" sibTransId="{524D4CEA-0E59-4FC4-B45E-F0FC26C42895}"/>
    <dgm:cxn modelId="{B10FCF06-7283-4E6D-9AC8-05F50D882032}" srcId="{3091E4B7-7573-4EF3-AB47-79372EDED593}" destId="{2EF7D10F-F164-4513-AFBC-2C69720DA0F9}" srcOrd="7" destOrd="0" parTransId="{B12F15E8-D29A-4030-A901-BF8C002BF75A}" sibTransId="{7CAA1E6D-B0BF-48C9-AA3A-15611B4C241A}"/>
    <dgm:cxn modelId="{158432D4-CB91-4628-B824-494D153FE47F}" type="presOf" srcId="{CED2728A-5005-4917-BE3B-946A2B91D025}" destId="{A2FB5699-DEED-4E68-B187-8F39609D2821}" srcOrd="0" destOrd="4" presId="urn:microsoft.com/office/officeart/2005/8/layout/hList1"/>
    <dgm:cxn modelId="{489AC042-35A4-4658-AF06-E08520DFBB8C}" type="presOf" srcId="{01F32954-E873-4433-BCC6-45C529E1EBBC}" destId="{A2FB5699-DEED-4E68-B187-8F39609D2821}" srcOrd="0" destOrd="1" presId="urn:microsoft.com/office/officeart/2005/8/layout/hList1"/>
    <dgm:cxn modelId="{C3F7F3C8-D71E-4FB0-9254-5AF69358477A}" srcId="{83C3CD0B-77A8-48FE-A99E-63099E604C58}" destId="{3EA872D8-4260-484B-8385-FFD586812699}" srcOrd="8" destOrd="0" parTransId="{BCE3C972-E167-4C22-A64C-9B4CD16FA401}" sibTransId="{E2746B23-01CA-402A-B424-D23189B327D7}"/>
    <dgm:cxn modelId="{3BD6A95E-F7F7-4D76-B8C8-19D27093D383}" type="presOf" srcId="{050BCFA2-0DDB-43C9-AEFA-C4BF12CA0695}" destId="{E075621E-B3BF-4622-9499-9EF24E8B99DF}" srcOrd="0" destOrd="6" presId="urn:microsoft.com/office/officeart/2005/8/layout/hList1"/>
    <dgm:cxn modelId="{0604CF58-1317-4D86-BE56-38046E0EE730}" srcId="{83C3CD0B-77A8-48FE-A99E-63099E604C58}" destId="{ADDB6D77-7C79-46EC-A2B7-E429AA2DE401}" srcOrd="6" destOrd="0" parTransId="{15C4C369-EC69-48C0-B602-866037BF9460}" sibTransId="{D6E020B8-D59C-440A-9734-FC2F30FFE2B3}"/>
    <dgm:cxn modelId="{C9AA4C2B-A5A4-4DAE-ACBE-AEDE9A425823}" type="presOf" srcId="{8B7CE285-8C06-4DB1-B0AA-F66A870E474C}" destId="{A2FB5699-DEED-4E68-B187-8F39609D2821}" srcOrd="0" destOrd="12" presId="urn:microsoft.com/office/officeart/2005/8/layout/hList1"/>
    <dgm:cxn modelId="{37120F8B-360C-4BBE-8663-D8C6969C4775}" type="presOf" srcId="{D5B893D5-DADF-461A-928D-08B3B5B50E80}" destId="{E075621E-B3BF-4622-9499-9EF24E8B99DF}" srcOrd="0" destOrd="4" presId="urn:microsoft.com/office/officeart/2005/8/layout/hList1"/>
    <dgm:cxn modelId="{F79B7766-5C4C-4401-8304-881018FA01AF}" type="presOf" srcId="{ADDB6D77-7C79-46EC-A2B7-E429AA2DE401}" destId="{A2FB5699-DEED-4E68-B187-8F39609D2821}" srcOrd="0" destOrd="6" presId="urn:microsoft.com/office/officeart/2005/8/layout/hList1"/>
    <dgm:cxn modelId="{BB6C8351-04B2-49D4-A932-A3BD187F522C}" type="presOf" srcId="{ADC0E5FA-0189-415A-BF2C-E5A0DF76D224}" destId="{A2FB5699-DEED-4E68-B187-8F39609D2821}" srcOrd="0" destOrd="5" presId="urn:microsoft.com/office/officeart/2005/8/layout/hList1"/>
    <dgm:cxn modelId="{7B852A5C-400C-4E47-896D-9C644D63270D}" type="presOf" srcId="{3091E4B7-7573-4EF3-AB47-79372EDED593}" destId="{FD691375-8E53-4E1F-9EDB-9E440E733BB4}" srcOrd="0" destOrd="0" presId="urn:microsoft.com/office/officeart/2005/8/layout/hList1"/>
    <dgm:cxn modelId="{CE8F15E2-EEA7-4374-A1B2-939FAAAE15F3}" srcId="{41191A12-CF25-468E-99E9-1C3AB35E1F0C}" destId="{3091E4B7-7573-4EF3-AB47-79372EDED593}" srcOrd="0" destOrd="0" parTransId="{7B1787C5-8A3F-47B4-AEB9-35A33645A2D6}" sibTransId="{FDE0D1ED-3C3E-4814-853A-61F3F481AB7F}"/>
    <dgm:cxn modelId="{A3F992EF-39C6-4467-B4C2-ACB7C22A3398}" type="presOf" srcId="{FB345162-FA17-4575-BE57-E45C24E0251A}" destId="{E075621E-B3BF-4622-9499-9EF24E8B99DF}" srcOrd="0" destOrd="8" presId="urn:microsoft.com/office/officeart/2005/8/layout/hList1"/>
    <dgm:cxn modelId="{3BD1124C-2623-4617-BD15-5F783981D1DD}" srcId="{3091E4B7-7573-4EF3-AB47-79372EDED593}" destId="{FB345162-FA17-4575-BE57-E45C24E0251A}" srcOrd="8" destOrd="0" parTransId="{B94FC1B6-4ABB-45B5-8301-A9E1BB542BC9}" sibTransId="{7396BD1D-3857-48E7-847B-7F48A61C341A}"/>
    <dgm:cxn modelId="{7DAB5338-1F82-4F58-A243-FE1C35B4B2F1}" type="presOf" srcId="{59C3E763-4AAF-43A1-A87B-752D01B70E52}" destId="{E075621E-B3BF-4622-9499-9EF24E8B99DF}" srcOrd="0" destOrd="0" presId="urn:microsoft.com/office/officeart/2005/8/layout/hList1"/>
    <dgm:cxn modelId="{697EA243-821E-4834-B54D-88ACA4ABA3AB}" type="presOf" srcId="{C25F957F-1073-4346-BEB2-053620F28540}" destId="{A2FB5699-DEED-4E68-B187-8F39609D2821}" srcOrd="0" destOrd="15" presId="urn:microsoft.com/office/officeart/2005/8/layout/hList1"/>
    <dgm:cxn modelId="{1C082690-5A01-4D14-A431-102828354A4D}" type="presOf" srcId="{440F1ED7-243C-461D-87E1-110F9D661E76}" destId="{A2FB5699-DEED-4E68-B187-8F39609D2821}" srcOrd="0" destOrd="0" presId="urn:microsoft.com/office/officeart/2005/8/layout/hList1"/>
    <dgm:cxn modelId="{D14A3C17-0E0D-492A-BA6E-8EC640DF2E02}" type="presOf" srcId="{3EA872D8-4260-484B-8385-FFD586812699}" destId="{A2FB5699-DEED-4E68-B187-8F39609D2821}" srcOrd="0" destOrd="8" presId="urn:microsoft.com/office/officeart/2005/8/layout/hList1"/>
    <dgm:cxn modelId="{D7138200-5776-4619-91AF-6FE1CA58D57D}" type="presOf" srcId="{B1CF36E2-8109-4228-8BA7-949D4EF38BAA}" destId="{A2FB5699-DEED-4E68-B187-8F39609D2821}" srcOrd="0" destOrd="14" presId="urn:microsoft.com/office/officeart/2005/8/layout/hList1"/>
    <dgm:cxn modelId="{80EC8C2B-D7D5-43DA-94C2-6C97C2FDB592}" srcId="{83C3CD0B-77A8-48FE-A99E-63099E604C58}" destId="{01F32954-E873-4433-BCC6-45C529E1EBBC}" srcOrd="1" destOrd="0" parTransId="{6436A314-1AF7-4692-986C-5AA43667AB28}" sibTransId="{1D057C7C-7AE9-4C8F-85B4-7ACFE754EDCE}"/>
    <dgm:cxn modelId="{6481202D-C1D2-4B55-B19E-90740EC1E660}" type="presOf" srcId="{37E30382-6BFA-455A-A3CD-FC556F4DD982}" destId="{A2FB5699-DEED-4E68-B187-8F39609D2821}" srcOrd="0" destOrd="10" presId="urn:microsoft.com/office/officeart/2005/8/layout/hList1"/>
    <dgm:cxn modelId="{CEC84FCC-0759-4EFC-B410-0135884B4BDC}" srcId="{83C3CD0B-77A8-48FE-A99E-63099E604C58}" destId="{440F1ED7-243C-461D-87E1-110F9D661E76}" srcOrd="0" destOrd="0" parTransId="{3BA78071-76DD-4C0F-85EA-9E248F706BC4}" sibTransId="{BBC0EF40-8526-44FB-A268-B5CFBB85008C}"/>
    <dgm:cxn modelId="{0D73A201-E13E-4894-9C24-F185DA231142}" srcId="{41191A12-CF25-468E-99E9-1C3AB35E1F0C}" destId="{83C3CD0B-77A8-48FE-A99E-63099E604C58}" srcOrd="1" destOrd="0" parTransId="{AEC0DB75-B0D7-4F95-8EE0-E2C3AD143FCB}" sibTransId="{A1922345-5728-4412-AACB-E0E24EC98D84}"/>
    <dgm:cxn modelId="{76A092F5-B24C-4262-B6A9-AAB472C27ABB}" srcId="{83C3CD0B-77A8-48FE-A99E-63099E604C58}" destId="{ADC0E5FA-0189-415A-BF2C-E5A0DF76D224}" srcOrd="5" destOrd="0" parTransId="{94EDE341-1306-4BDC-BFCD-A7AC3CCB3195}" sibTransId="{D243AD68-DD85-42B2-97A1-CFF8E247E5F3}"/>
    <dgm:cxn modelId="{93717B85-E06D-4B03-AD65-156D044B8E20}" srcId="{83C3CD0B-77A8-48FE-A99E-63099E604C58}" destId="{B1CF36E2-8109-4228-8BA7-949D4EF38BAA}" srcOrd="14" destOrd="0" parTransId="{EF021DF2-714D-4B0E-853B-C70414E4D927}" sibTransId="{4FD5B63C-5FC8-4DC9-B047-72E0EDBA5715}"/>
    <dgm:cxn modelId="{51A73D9F-24D1-4F72-B04D-6CD5BE570A64}" srcId="{3091E4B7-7573-4EF3-AB47-79372EDED593}" destId="{7DAE186A-0944-40CD-8EC9-B18118BF8A74}" srcOrd="2" destOrd="0" parTransId="{9AA1C5C3-F97D-411D-ACD2-0E2B0D90D4FA}" sibTransId="{CDE8B38E-E070-4F19-BD08-C43F68428DFC}"/>
    <dgm:cxn modelId="{639DD307-2C16-4292-82DF-24D5238AC0D3}" type="presOf" srcId="{A05DE98D-FF2F-474E-9311-34EA19CF2E86}" destId="{A2FB5699-DEED-4E68-B187-8F39609D2821}" srcOrd="0" destOrd="9" presId="urn:microsoft.com/office/officeart/2005/8/layout/hList1"/>
    <dgm:cxn modelId="{564AE39E-FB5E-41A8-818A-47724AF98CCF}" type="presOf" srcId="{41191A12-CF25-468E-99E9-1C3AB35E1F0C}" destId="{ACDADF31-EAEA-4306-95CF-3B12B12D48EA}" srcOrd="0" destOrd="0" presId="urn:microsoft.com/office/officeart/2005/8/layout/hList1"/>
    <dgm:cxn modelId="{1CD4EAA4-73EA-4094-8645-C7661F9429B5}" type="presOf" srcId="{2C084973-B6B9-4612-89CD-594FDB8E8728}" destId="{A2FB5699-DEED-4E68-B187-8F39609D2821}" srcOrd="0" destOrd="3" presId="urn:microsoft.com/office/officeart/2005/8/layout/hList1"/>
    <dgm:cxn modelId="{5FC0DA6A-2FE7-4022-8067-F7410F729F4D}" type="presOf" srcId="{951A612C-76A0-4E39-A06D-F73DE6554923}" destId="{E075621E-B3BF-4622-9499-9EF24E8B99DF}" srcOrd="0" destOrd="5" presId="urn:microsoft.com/office/officeart/2005/8/layout/hList1"/>
    <dgm:cxn modelId="{21E12FA8-34C1-4B17-B865-5008865C7B1C}" srcId="{83C3CD0B-77A8-48FE-A99E-63099E604C58}" destId="{A05DE98D-FF2F-474E-9311-34EA19CF2E86}" srcOrd="9" destOrd="0" parTransId="{4129527F-019F-40A9-B409-773662B2AD66}" sibTransId="{E9CA8BFF-82CD-4F04-B52E-B6F8D43ED72F}"/>
    <dgm:cxn modelId="{146D5529-CBFA-4832-9C18-356BAA67FBA0}" type="presOf" srcId="{A5C49D38-6EE3-495D-A73F-146B0C57723E}" destId="{A2FB5699-DEED-4E68-B187-8F39609D2821}" srcOrd="0" destOrd="13" presId="urn:microsoft.com/office/officeart/2005/8/layout/hList1"/>
    <dgm:cxn modelId="{4481D25D-EEA1-4F84-A90C-87871C2D6DAE}" type="presOf" srcId="{EEA0E750-43FD-4AA3-A597-9F5309502F49}" destId="{A2FB5699-DEED-4E68-B187-8F39609D2821}" srcOrd="0" destOrd="7" presId="urn:microsoft.com/office/officeart/2005/8/layout/hList1"/>
    <dgm:cxn modelId="{E0765FED-AE2D-4BB2-B08B-2B859556B408}" srcId="{3091E4B7-7573-4EF3-AB47-79372EDED593}" destId="{69F2252E-0A9B-427F-B0A5-893D9558DBFC}" srcOrd="1" destOrd="0" parTransId="{A5BEF898-98F2-48D6-B1F2-FCF969C146F4}" sibTransId="{7337C27E-7E1B-4C97-B97A-3D2EBFBBCC00}"/>
    <dgm:cxn modelId="{66166D3B-AC83-41B3-BA03-F516B427DAE7}" srcId="{83C3CD0B-77A8-48FE-A99E-63099E604C58}" destId="{1DCE2B62-CC3E-4B01-8B1F-2A47CFB9EF2F}" srcOrd="11" destOrd="0" parTransId="{10E295D6-61DA-474A-81D1-391F19A1E5DA}" sibTransId="{748ED94B-4EFD-4B4C-959B-90BB39AA5E27}"/>
    <dgm:cxn modelId="{3028FD9F-282B-4A87-8F9D-33113005BDF2}" srcId="{3091E4B7-7573-4EF3-AB47-79372EDED593}" destId="{B98ABBFF-6B91-4FC7-A312-889AD08F45CC}" srcOrd="3" destOrd="0" parTransId="{C64C280B-6D8C-4A98-AB91-4DE1A75B98BE}" sibTransId="{80986A61-E76A-47C0-9C3A-86C186221DDA}"/>
    <dgm:cxn modelId="{D2B6954B-5A8F-49FC-A0D8-6AA6FC36809C}" srcId="{3091E4B7-7573-4EF3-AB47-79372EDED593}" destId="{951A612C-76A0-4E39-A06D-F73DE6554923}" srcOrd="5" destOrd="0" parTransId="{4C7F292C-42C3-49B8-B9CD-641EAE7985FE}" sibTransId="{0169C2D5-8065-4FAC-985E-25BCB3A3F7A2}"/>
    <dgm:cxn modelId="{4E7BE001-877D-4FBF-9CCB-83F08607F981}" type="presParOf" srcId="{ACDADF31-EAEA-4306-95CF-3B12B12D48EA}" destId="{7468D3DF-EF37-415F-9067-ACC221821DDF}" srcOrd="0" destOrd="0" presId="urn:microsoft.com/office/officeart/2005/8/layout/hList1"/>
    <dgm:cxn modelId="{1A4E1C1D-D032-4219-A195-A87548FD94CB}" type="presParOf" srcId="{7468D3DF-EF37-415F-9067-ACC221821DDF}" destId="{FD691375-8E53-4E1F-9EDB-9E440E733BB4}" srcOrd="0" destOrd="0" presId="urn:microsoft.com/office/officeart/2005/8/layout/hList1"/>
    <dgm:cxn modelId="{8C8D696A-614F-43BE-867A-2DF97D4CAA46}" type="presParOf" srcId="{7468D3DF-EF37-415F-9067-ACC221821DDF}" destId="{E075621E-B3BF-4622-9499-9EF24E8B99DF}" srcOrd="1" destOrd="0" presId="urn:microsoft.com/office/officeart/2005/8/layout/hList1"/>
    <dgm:cxn modelId="{C1E33D85-F1FD-4C77-B86A-CA998C56826C}" type="presParOf" srcId="{ACDADF31-EAEA-4306-95CF-3B12B12D48EA}" destId="{7C2BA806-3540-4A99-BAB5-20D2D48618BB}" srcOrd="1" destOrd="0" presId="urn:microsoft.com/office/officeart/2005/8/layout/hList1"/>
    <dgm:cxn modelId="{1F117F17-4F5C-4AD0-9D3E-4284FFF525E3}" type="presParOf" srcId="{ACDADF31-EAEA-4306-95CF-3B12B12D48EA}" destId="{C2FD1CCA-9CDE-4C4E-BA13-229DF4EA2BAC}" srcOrd="2" destOrd="0" presId="urn:microsoft.com/office/officeart/2005/8/layout/hList1"/>
    <dgm:cxn modelId="{0C6E48A9-1FB2-4030-A385-E90FD251C37F}" type="presParOf" srcId="{C2FD1CCA-9CDE-4C4E-BA13-229DF4EA2BAC}" destId="{E69AC46E-9415-4FC7-8DCD-FD2494109C7B}" srcOrd="0" destOrd="0" presId="urn:microsoft.com/office/officeart/2005/8/layout/hList1"/>
    <dgm:cxn modelId="{3FA34C7D-DFBC-4242-BC1A-B657BACCE424}" type="presParOf" srcId="{C2FD1CCA-9CDE-4C4E-BA13-229DF4EA2BAC}" destId="{A2FB5699-DEED-4E68-B187-8F39609D2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571" y="306601"/>
          <a:ext cx="2079872" cy="103993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30" y="337060"/>
        <a:ext cx="2018954" cy="979018"/>
      </dsp:txXfrm>
    </dsp:sp>
    <dsp:sp modelId="{F7699FE5-3555-459C-8FF8-BAEA2CC9BB43}">
      <dsp:nvSpPr>
        <dsp:cNvPr id="0" name=""/>
        <dsp:cNvSpPr/>
      </dsp:nvSpPr>
      <dsp:spPr>
        <a:xfrm>
          <a:off x="208558" y="1346537"/>
          <a:ext cx="207987" cy="904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98"/>
              </a:lnTo>
              <a:lnTo>
                <a:pt x="207987" y="90419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416545" y="1606521"/>
          <a:ext cx="1663897" cy="12884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282" y="1644258"/>
        <a:ext cx="1588423" cy="1212954"/>
      </dsp:txXfrm>
    </dsp:sp>
    <dsp:sp modelId="{B7FA9253-3B55-430D-B2EC-8406E825C770}">
      <dsp:nvSpPr>
        <dsp:cNvPr id="0" name=""/>
        <dsp:cNvSpPr/>
      </dsp:nvSpPr>
      <dsp:spPr>
        <a:xfrm>
          <a:off x="2197748" y="306601"/>
          <a:ext cx="2079872" cy="103993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8207" y="337060"/>
        <a:ext cx="2018954" cy="979018"/>
      </dsp:txXfrm>
    </dsp:sp>
    <dsp:sp modelId="{A4F62887-B723-404F-AB5F-E2E8BAA4E695}">
      <dsp:nvSpPr>
        <dsp:cNvPr id="0" name=""/>
        <dsp:cNvSpPr/>
      </dsp:nvSpPr>
      <dsp:spPr>
        <a:xfrm>
          <a:off x="2405735" y="1346537"/>
          <a:ext cx="227554" cy="888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864"/>
              </a:lnTo>
              <a:lnTo>
                <a:pt x="227554" y="88886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2633290" y="1606521"/>
          <a:ext cx="1663897" cy="12577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0129" y="1643360"/>
        <a:ext cx="1590219" cy="11840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D5617-F9AE-4143-B783-7031A3C3119D}">
      <dsp:nvSpPr>
        <dsp:cNvPr id="0" name=""/>
        <dsp:cNvSpPr/>
      </dsp:nvSpPr>
      <dsp:spPr>
        <a:xfrm>
          <a:off x="4593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3" y="0"/>
        <a:ext cx="4418704" cy="1693792"/>
      </dsp:txXfrm>
    </dsp:sp>
    <dsp:sp modelId="{5B767E19-5BBB-49AD-9CC2-3A84E31A0F87}">
      <dsp:nvSpPr>
        <dsp:cNvPr id="0" name=""/>
        <dsp:cNvSpPr/>
      </dsp:nvSpPr>
      <dsp:spPr>
        <a:xfrm>
          <a:off x="446463" y="1693930"/>
          <a:ext cx="3534963" cy="8224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недостаточный объём диссеминации положительного педагогического опыта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553" y="1718020"/>
        <a:ext cx="3486783" cy="774318"/>
      </dsp:txXfrm>
    </dsp:sp>
    <dsp:sp modelId="{11D890FD-8FFE-4ADB-92D7-CE5AC330883D}">
      <dsp:nvSpPr>
        <dsp:cNvPr id="0" name=""/>
        <dsp:cNvSpPr/>
      </dsp:nvSpPr>
      <dsp:spPr>
        <a:xfrm>
          <a:off x="446463" y="2642966"/>
          <a:ext cx="3534963" cy="8224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низкий уровень проведения </a:t>
          </a:r>
          <a:b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открытых занятий, мероприятий </a:t>
          </a:r>
          <a:b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предмету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553" y="2667056"/>
        <a:ext cx="3486783" cy="774318"/>
      </dsp:txXfrm>
    </dsp:sp>
    <dsp:sp modelId="{65AD4D7F-3AD7-4E39-A45A-11BCA08EAA0E}">
      <dsp:nvSpPr>
        <dsp:cNvPr id="0" name=""/>
        <dsp:cNvSpPr/>
      </dsp:nvSpPr>
      <dsp:spPr>
        <a:xfrm>
          <a:off x="446463" y="3592002"/>
          <a:ext cx="3534963" cy="8224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553" y="3616092"/>
        <a:ext cx="3486783" cy="774318"/>
      </dsp:txXfrm>
    </dsp:sp>
    <dsp:sp modelId="{FB4265FB-9652-4618-8BDE-D679525940B2}">
      <dsp:nvSpPr>
        <dsp:cNvPr id="0" name=""/>
        <dsp:cNvSpPr/>
      </dsp:nvSpPr>
      <dsp:spPr>
        <a:xfrm>
          <a:off x="446463" y="4541039"/>
          <a:ext cx="3534963" cy="8224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553" y="4565129"/>
        <a:ext cx="3486783" cy="774318"/>
      </dsp:txXfrm>
    </dsp:sp>
    <dsp:sp modelId="{D62C1BD8-E7C6-4E93-8B4C-06E55E5157CC}">
      <dsp:nvSpPr>
        <dsp:cNvPr id="0" name=""/>
        <dsp:cNvSpPr/>
      </dsp:nvSpPr>
      <dsp:spPr>
        <a:xfrm>
          <a:off x="4754700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4700" y="0"/>
        <a:ext cx="4418704" cy="1693792"/>
      </dsp:txXfrm>
    </dsp:sp>
    <dsp:sp modelId="{F9052C04-07C4-4EAF-8B71-5E1CF9EA635D}">
      <dsp:nvSpPr>
        <dsp:cNvPr id="0" name=""/>
        <dsp:cNvSpPr/>
      </dsp:nvSpPr>
      <dsp:spPr>
        <a:xfrm>
          <a:off x="5196571" y="1693857"/>
          <a:ext cx="3534963" cy="14813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Повышать уровень развития системы диссеминации положительного педагогического опыта путем увеличения количества открытых уроков преподавателей в рамках избранной темы самообразования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9959" y="1737245"/>
        <a:ext cx="3448187" cy="1394599"/>
      </dsp:txXfrm>
    </dsp:sp>
    <dsp:sp modelId="{EAF7E766-EA46-4279-AAFC-1942B3DBEC2F}">
      <dsp:nvSpPr>
        <dsp:cNvPr id="0" name=""/>
        <dsp:cNvSpPr/>
      </dsp:nvSpPr>
      <dsp:spPr>
        <a:xfrm>
          <a:off x="5196571" y="3210658"/>
          <a:ext cx="3534963" cy="7748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созданию фондов оценочных средств по ПМ, МДК, УД.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9267" y="3233354"/>
        <a:ext cx="3489571" cy="729500"/>
      </dsp:txXfrm>
    </dsp:sp>
    <dsp:sp modelId="{E82BC9B6-510C-4945-A524-0578BA870DBF}">
      <dsp:nvSpPr>
        <dsp:cNvPr id="0" name=""/>
        <dsp:cNvSpPr/>
      </dsp:nvSpPr>
      <dsp:spPr>
        <a:xfrm>
          <a:off x="5196571" y="4020975"/>
          <a:ext cx="3534963" cy="7122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деятельность по разработке нормативных документов.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7432" y="4041836"/>
        <a:ext cx="3493241" cy="670536"/>
      </dsp:txXfrm>
    </dsp:sp>
    <dsp:sp modelId="{F7E05E27-64CF-4B18-9DB4-EDC6DCBAD19D}">
      <dsp:nvSpPr>
        <dsp:cNvPr id="0" name=""/>
        <dsp:cNvSpPr/>
      </dsp:nvSpPr>
      <dsp:spPr>
        <a:xfrm>
          <a:off x="5196571" y="4768659"/>
          <a:ext cx="3534963" cy="5949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Активизировать работу по повышению квалификации преподавателей колледжа</a:t>
          </a:r>
          <a:r>
            <a:rPr lang="ru-RU" sz="1050" kern="1200" dirty="0" smtClean="0"/>
            <a:t>. </a:t>
          </a:r>
          <a:endParaRPr lang="ru-RU" sz="1050" kern="1200" dirty="0"/>
        </a:p>
      </dsp:txBody>
      <dsp:txXfrm>
        <a:off x="5213996" y="4786084"/>
        <a:ext cx="3500113" cy="560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3445" y="20192"/>
          <a:ext cx="2852812" cy="11536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35" y="53982"/>
        <a:ext cx="2785232" cy="1086091"/>
      </dsp:txXfrm>
    </dsp:sp>
    <dsp:sp modelId="{4DCD2696-E139-4E53-A104-6D9154E48272}">
      <dsp:nvSpPr>
        <dsp:cNvPr id="0" name=""/>
        <dsp:cNvSpPr/>
      </dsp:nvSpPr>
      <dsp:spPr>
        <a:xfrm>
          <a:off x="288726" y="1173863"/>
          <a:ext cx="285281" cy="1212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57"/>
              </a:lnTo>
              <a:lnTo>
                <a:pt x="285281" y="121245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B3577F0-3A99-4E20-A2B2-4E696D90D073}">
      <dsp:nvSpPr>
        <dsp:cNvPr id="0" name=""/>
        <dsp:cNvSpPr/>
      </dsp:nvSpPr>
      <dsp:spPr>
        <a:xfrm>
          <a:off x="574008" y="1417768"/>
          <a:ext cx="2324896" cy="19371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744" y="1474504"/>
        <a:ext cx="2211424" cy="1823632"/>
      </dsp:txXfrm>
    </dsp:sp>
    <dsp:sp modelId="{F7699FE5-3555-459C-8FF8-BAEA2CC9BB43}">
      <dsp:nvSpPr>
        <dsp:cNvPr id="0" name=""/>
        <dsp:cNvSpPr/>
      </dsp:nvSpPr>
      <dsp:spPr>
        <a:xfrm>
          <a:off x="288726" y="1173863"/>
          <a:ext cx="285281" cy="2912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25"/>
              </a:lnTo>
              <a:lnTo>
                <a:pt x="285281" y="2912725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574008" y="3598778"/>
          <a:ext cx="1865012" cy="975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583" y="3627353"/>
        <a:ext cx="1807862" cy="918470"/>
      </dsp:txXfrm>
    </dsp:sp>
    <dsp:sp modelId="{B7FA9253-3B55-430D-B2EC-8406E825C770}">
      <dsp:nvSpPr>
        <dsp:cNvPr id="0" name=""/>
        <dsp:cNvSpPr/>
      </dsp:nvSpPr>
      <dsp:spPr>
        <a:xfrm>
          <a:off x="2961235" y="20192"/>
          <a:ext cx="2844695" cy="112894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СТИПЕНДИАЛЬНАЯ КОМИССИЯ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4301" y="53258"/>
        <a:ext cx="2778563" cy="1062817"/>
      </dsp:txXfrm>
    </dsp:sp>
    <dsp:sp modelId="{C2D278C6-5401-446B-94AE-2DA278B2117F}">
      <dsp:nvSpPr>
        <dsp:cNvPr id="0" name=""/>
        <dsp:cNvSpPr/>
      </dsp:nvSpPr>
      <dsp:spPr>
        <a:xfrm>
          <a:off x="3245704" y="1149141"/>
          <a:ext cx="284641" cy="1271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580"/>
              </a:lnTo>
              <a:lnTo>
                <a:pt x="284641" y="1271580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B2F9EFEE-F779-4A8A-A6C3-AB55377694F8}">
      <dsp:nvSpPr>
        <dsp:cNvPr id="0" name=""/>
        <dsp:cNvSpPr/>
      </dsp:nvSpPr>
      <dsp:spPr>
        <a:xfrm>
          <a:off x="3530346" y="1393046"/>
          <a:ext cx="2317778" cy="2055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С КОММЕРЧЕСКОЙ ФОРМЫ ОБУЧЕНИЯ НА БЮДЖЕТ, НАЗНАЧЕНИЕ </a:t>
          </a: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АКАДЕМИЧЕСКОЙ</a:t>
          </a: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СОЦИАЛЬНОЙ СТИПЕНДИЙ И СТИПЕНДИИ ПРАВИТЕЛЬСТВА РФ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0545" y="1453245"/>
        <a:ext cx="2197380" cy="1934952"/>
      </dsp:txXfrm>
    </dsp:sp>
    <dsp:sp modelId="{A4F62887-B723-404F-AB5F-E2E8BAA4E695}">
      <dsp:nvSpPr>
        <dsp:cNvPr id="0" name=""/>
        <dsp:cNvSpPr/>
      </dsp:nvSpPr>
      <dsp:spPr>
        <a:xfrm>
          <a:off x="3245704" y="1149141"/>
          <a:ext cx="284641" cy="3030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0970"/>
              </a:lnTo>
              <a:lnTo>
                <a:pt x="284641" y="3030970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3530346" y="3692302"/>
          <a:ext cx="1877593" cy="975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8921" y="3720877"/>
        <a:ext cx="1820443" cy="91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26E66-9703-4714-84C7-6FD1030F4857}">
      <dsp:nvSpPr>
        <dsp:cNvPr id="0" name=""/>
        <dsp:cNvSpPr/>
      </dsp:nvSpPr>
      <dsp:spPr>
        <a:xfrm>
          <a:off x="1686867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</a:t>
          </a: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1267" y="24400"/>
        <a:ext cx="3283449" cy="784262"/>
      </dsp:txXfrm>
    </dsp:sp>
    <dsp:sp modelId="{C00A0E06-19D2-40E6-9A02-94C6FED4C939}">
      <dsp:nvSpPr>
        <dsp:cNvPr id="0" name=""/>
        <dsp:cNvSpPr/>
      </dsp:nvSpPr>
      <dsp:spPr>
        <a:xfrm rot="5400000">
          <a:off x="3280098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9198FBA0-A30D-4D3F-83C0-8E467400ACD9}">
      <dsp:nvSpPr>
        <dsp:cNvPr id="0" name=""/>
        <dsp:cNvSpPr/>
      </dsp:nvSpPr>
      <dsp:spPr>
        <a:xfrm>
          <a:off x="1686867" y="1124634"/>
          <a:ext cx="3332249" cy="10964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ДОКУМЕНТАЛЬНОГО СОПРОВОЖДЕНИЯ </a:t>
          </a: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</a:t>
          </a: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ГАК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8981" y="1156748"/>
        <a:ext cx="3268021" cy="1032215"/>
      </dsp:txXfrm>
    </dsp:sp>
    <dsp:sp modelId="{35733F17-7A5B-46B8-8585-43B3F222E567}">
      <dsp:nvSpPr>
        <dsp:cNvPr id="0" name=""/>
        <dsp:cNvSpPr/>
      </dsp:nvSpPr>
      <dsp:spPr>
        <a:xfrm rot="5400000">
          <a:off x="3280098" y="2293970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F15F3E4-1615-49C3-BFC2-C73A7885A1D8}">
      <dsp:nvSpPr>
        <dsp:cNvPr id="0" name=""/>
        <dsp:cNvSpPr/>
      </dsp:nvSpPr>
      <dsp:spPr>
        <a:xfrm>
          <a:off x="1686867" y="2512649"/>
          <a:ext cx="3332249" cy="15395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</a:t>
          </a:r>
          <a:r>
            <a:rPr lang="en-US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ЛИСТА НОРМОКОНТРОЛЯ В СООТВЕТСТВИИ С МЕТОДИЧЕСКИМИ РЕКОМЕНДАЦИЯМИ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1960" y="2557742"/>
        <a:ext cx="3242063" cy="1449388"/>
      </dsp:txXfrm>
    </dsp:sp>
    <dsp:sp modelId="{5D5B9C4B-8A85-4B7D-A1F0-7B663A4C07E9}">
      <dsp:nvSpPr>
        <dsp:cNvPr id="0" name=""/>
        <dsp:cNvSpPr/>
      </dsp:nvSpPr>
      <dsp:spPr>
        <a:xfrm>
          <a:off x="5485631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(ЕГЭ, ГВЭ)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24400"/>
        <a:ext cx="3283449" cy="784262"/>
      </dsp:txXfrm>
    </dsp:sp>
    <dsp:sp modelId="{5955829A-95F7-41C9-9140-DC0967EF7B72}">
      <dsp:nvSpPr>
        <dsp:cNvPr id="0" name=""/>
        <dsp:cNvSpPr/>
      </dsp:nvSpPr>
      <dsp:spPr>
        <a:xfrm rot="5400000">
          <a:off x="7078863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5485631" y="1124634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1149034"/>
        <a:ext cx="3283449" cy="784262"/>
      </dsp:txXfrm>
    </dsp:sp>
    <dsp:sp modelId="{5C736781-0ED5-444E-8034-6A04F818BFD8}">
      <dsp:nvSpPr>
        <dsp:cNvPr id="0" name=""/>
        <dsp:cNvSpPr/>
      </dsp:nvSpPr>
      <dsp:spPr>
        <a:xfrm rot="5400000">
          <a:off x="7078863" y="2030589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B845889C-D001-4761-BFF7-3D9EAAA33956}">
      <dsp:nvSpPr>
        <dsp:cNvPr id="0" name=""/>
        <dsp:cNvSpPr/>
      </dsp:nvSpPr>
      <dsp:spPr>
        <a:xfrm>
          <a:off x="5485631" y="2249268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2273668"/>
        <a:ext cx="3283449" cy="784262"/>
      </dsp:txXfrm>
    </dsp:sp>
    <dsp:sp modelId="{309BB42D-BD86-48E8-B40B-B5329766964E}">
      <dsp:nvSpPr>
        <dsp:cNvPr id="0" name=""/>
        <dsp:cNvSpPr/>
      </dsp:nvSpPr>
      <dsp:spPr>
        <a:xfrm rot="5400000">
          <a:off x="7078863" y="3155223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5485631" y="3373902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3398302"/>
        <a:ext cx="3283449" cy="784262"/>
      </dsp:txXfrm>
    </dsp:sp>
    <dsp:sp modelId="{0F578B3E-9B2B-43BE-B047-563515B8DD5F}">
      <dsp:nvSpPr>
        <dsp:cNvPr id="0" name=""/>
        <dsp:cNvSpPr/>
      </dsp:nvSpPr>
      <dsp:spPr>
        <a:xfrm rot="5400000">
          <a:off x="7078863" y="4279857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5485631" y="4498536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4522936"/>
        <a:ext cx="3283449" cy="784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721462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187910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230917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678455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259628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169001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5367297" y="-2183853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100 %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53764"/>
        <a:ext cx="5419191" cy="786505"/>
      </dsp:txXfrm>
    </dsp:sp>
    <dsp:sp modelId="{0FB646C9-5486-4E5F-B037-FEEDE7BB401D}">
      <dsp:nvSpPr>
        <dsp:cNvPr id="0" name=""/>
        <dsp:cNvSpPr/>
      </dsp:nvSpPr>
      <dsp:spPr>
        <a:xfrm>
          <a:off x="0" y="226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55450"/>
        <a:ext cx="2965858" cy="983131"/>
      </dsp:txXfrm>
    </dsp:sp>
    <dsp:sp modelId="{E012D66B-8B77-4A3B-8B93-A52D56861E19}">
      <dsp:nvSpPr>
        <dsp:cNvPr id="0" name=""/>
        <dsp:cNvSpPr/>
      </dsp:nvSpPr>
      <dsp:spPr>
        <a:xfrm rot="5400000">
          <a:off x="5367297" y="-1094465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86,4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243152"/>
        <a:ext cx="5419191" cy="786505"/>
      </dsp:txXfrm>
    </dsp:sp>
    <dsp:sp modelId="{ABE62AA2-D354-4CBD-928D-03881EB5337D}">
      <dsp:nvSpPr>
        <dsp:cNvPr id="0" name=""/>
        <dsp:cNvSpPr/>
      </dsp:nvSpPr>
      <dsp:spPr>
        <a:xfrm>
          <a:off x="0" y="1146242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</a:t>
          </a: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ПЕДАГОГИЧЕСКОЕ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1199427"/>
        <a:ext cx="2965858" cy="983131"/>
      </dsp:txXfrm>
    </dsp:sp>
    <dsp:sp modelId="{2E1900FD-01F9-4069-A9C4-311BD86535C1}">
      <dsp:nvSpPr>
        <dsp:cNvPr id="0" name=""/>
        <dsp:cNvSpPr/>
      </dsp:nvSpPr>
      <dsp:spPr>
        <a:xfrm rot="5400000">
          <a:off x="5367297" y="49511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13,6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2387128"/>
        <a:ext cx="5419191" cy="786505"/>
      </dsp:txXfrm>
    </dsp:sp>
    <dsp:sp modelId="{8749B430-2FC3-499D-8D8D-57E704292A92}">
      <dsp:nvSpPr>
        <dsp:cNvPr id="0" name=""/>
        <dsp:cNvSpPr/>
      </dsp:nvSpPr>
      <dsp:spPr>
        <a:xfrm>
          <a:off x="0" y="2290219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2343404"/>
        <a:ext cx="2965858" cy="983131"/>
      </dsp:txXfrm>
    </dsp:sp>
    <dsp:sp modelId="{27B000EC-5E49-458F-B20C-1A192B143914}">
      <dsp:nvSpPr>
        <dsp:cNvPr id="0" name=""/>
        <dsp:cNvSpPr/>
      </dsp:nvSpPr>
      <dsp:spPr>
        <a:xfrm rot="5400000">
          <a:off x="5367297" y="1193488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6,8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3531105"/>
        <a:ext cx="5419191" cy="786505"/>
      </dsp:txXfrm>
    </dsp:sp>
    <dsp:sp modelId="{79166DCE-02C8-4662-A5E9-FCA51D451103}">
      <dsp:nvSpPr>
        <dsp:cNvPr id="0" name=""/>
        <dsp:cNvSpPr/>
      </dsp:nvSpPr>
      <dsp:spPr>
        <a:xfrm>
          <a:off x="0" y="343419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3487380"/>
        <a:ext cx="2965858" cy="9831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4547239" y="-1825839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23,7%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63845"/>
        <a:ext cx="4573176" cy="627768"/>
      </dsp:txXfrm>
    </dsp:sp>
    <dsp:sp modelId="{0FB646C9-5486-4E5F-B037-FEEDE7BB401D}">
      <dsp:nvSpPr>
        <dsp:cNvPr id="0" name=""/>
        <dsp:cNvSpPr/>
      </dsp:nvSpPr>
      <dsp:spPr>
        <a:xfrm>
          <a:off x="0" y="198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44439"/>
        <a:ext cx="2506613" cy="784710"/>
      </dsp:txXfrm>
    </dsp:sp>
    <dsp:sp modelId="{E012D66B-8B77-4A3B-8B93-A52D56861E19}">
      <dsp:nvSpPr>
        <dsp:cNvPr id="0" name=""/>
        <dsp:cNvSpPr/>
      </dsp:nvSpPr>
      <dsp:spPr>
        <a:xfrm rot="5400000">
          <a:off x="4547239" y="-912746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16,9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076938"/>
        <a:ext cx="4573176" cy="627768"/>
      </dsp:txXfrm>
    </dsp:sp>
    <dsp:sp modelId="{ABE62AA2-D354-4CBD-928D-03881EB5337D}">
      <dsp:nvSpPr>
        <dsp:cNvPr id="0" name=""/>
        <dsp:cNvSpPr/>
      </dsp:nvSpPr>
      <dsp:spPr>
        <a:xfrm>
          <a:off x="0" y="915082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957533"/>
        <a:ext cx="2506613" cy="784710"/>
      </dsp:txXfrm>
    </dsp:sp>
    <dsp:sp modelId="{2E1900FD-01F9-4069-A9C4-311BD86535C1}">
      <dsp:nvSpPr>
        <dsp:cNvPr id="0" name=""/>
        <dsp:cNvSpPr/>
      </dsp:nvSpPr>
      <dsp:spPr>
        <a:xfrm rot="5400000">
          <a:off x="4547239" y="-54243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8,5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935441"/>
        <a:ext cx="4573176" cy="627768"/>
      </dsp:txXfrm>
    </dsp:sp>
    <dsp:sp modelId="{8749B430-2FC3-499D-8D8D-57E704292A92}">
      <dsp:nvSpPr>
        <dsp:cNvPr id="0" name=""/>
        <dsp:cNvSpPr/>
      </dsp:nvSpPr>
      <dsp:spPr>
        <a:xfrm>
          <a:off x="0" y="1828175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1870626"/>
        <a:ext cx="2506613" cy="784710"/>
      </dsp:txXfrm>
    </dsp:sp>
    <dsp:sp modelId="{27B000EC-5E49-458F-B20C-1A192B143914}">
      <dsp:nvSpPr>
        <dsp:cNvPr id="0" name=""/>
        <dsp:cNvSpPr/>
      </dsp:nvSpPr>
      <dsp:spPr>
        <a:xfrm rot="5400000">
          <a:off x="4547239" y="817907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11,9 </a:t>
          </a: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2807592"/>
        <a:ext cx="4573176" cy="627768"/>
      </dsp:txXfrm>
    </dsp:sp>
    <dsp:sp modelId="{79166DCE-02C8-4662-A5E9-FCA51D451103}">
      <dsp:nvSpPr>
        <dsp:cNvPr id="0" name=""/>
        <dsp:cNvSpPr/>
      </dsp:nvSpPr>
      <dsp:spPr>
        <a:xfrm>
          <a:off x="0" y="274126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2783719"/>
        <a:ext cx="2506613" cy="784710"/>
      </dsp:txXfrm>
    </dsp:sp>
    <dsp:sp modelId="{8219DDE7-4769-4653-9C89-DBB8C1AA90E7}">
      <dsp:nvSpPr>
        <dsp:cNvPr id="0" name=""/>
        <dsp:cNvSpPr/>
      </dsp:nvSpPr>
      <dsp:spPr>
        <a:xfrm rot="5400000">
          <a:off x="4547239" y="1731001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чел. – </a:t>
          </a: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</a:t>
          </a: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7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3720686"/>
        <a:ext cx="4573176" cy="627768"/>
      </dsp:txXfrm>
    </dsp:sp>
    <dsp:sp modelId="{C93B8742-036F-46E6-87CA-652C9205D8F3}">
      <dsp:nvSpPr>
        <dsp:cNvPr id="0" name=""/>
        <dsp:cNvSpPr/>
      </dsp:nvSpPr>
      <dsp:spPr>
        <a:xfrm>
          <a:off x="0" y="3654361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3696812"/>
        <a:ext cx="2506613" cy="7847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666866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242506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176320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733052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314225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223598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297A-BD9F-49D0-99A8-A1D8E869960E}">
      <dsp:nvSpPr>
        <dsp:cNvPr id="0" name=""/>
        <dsp:cNvSpPr/>
      </dsp:nvSpPr>
      <dsp:spPr>
        <a:xfrm rot="5400000">
          <a:off x="5007705" y="-2013982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74335"/>
        <a:ext cx="5041834" cy="703243"/>
      </dsp:txXfrm>
    </dsp:sp>
    <dsp:sp modelId="{023FB4A4-82ED-4139-895C-2592F0AA0B83}">
      <dsp:nvSpPr>
        <dsp:cNvPr id="0" name=""/>
        <dsp:cNvSpPr/>
      </dsp:nvSpPr>
      <dsp:spPr>
        <a:xfrm>
          <a:off x="0" y="796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48351"/>
        <a:ext cx="2762321" cy="879054"/>
      </dsp:txXfrm>
    </dsp:sp>
    <dsp:sp modelId="{2159E558-BE46-4A91-83BA-B0D3BEF38720}">
      <dsp:nvSpPr>
        <dsp:cNvPr id="0" name=""/>
        <dsp:cNvSpPr/>
      </dsp:nvSpPr>
      <dsp:spPr>
        <a:xfrm rot="5400000">
          <a:off x="5007705" y="-991109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197208"/>
        <a:ext cx="5041834" cy="703243"/>
      </dsp:txXfrm>
    </dsp:sp>
    <dsp:sp modelId="{CD5B48D1-32F1-407D-9890-3A17B25805CB}">
      <dsp:nvSpPr>
        <dsp:cNvPr id="0" name=""/>
        <dsp:cNvSpPr/>
      </dsp:nvSpPr>
      <dsp:spPr>
        <a:xfrm>
          <a:off x="0" y="1023669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1071224"/>
        <a:ext cx="2762321" cy="879054"/>
      </dsp:txXfrm>
    </dsp:sp>
    <dsp:sp modelId="{04591A63-5564-49D7-A28D-9F9DFB51E264}">
      <dsp:nvSpPr>
        <dsp:cNvPr id="0" name=""/>
        <dsp:cNvSpPr/>
      </dsp:nvSpPr>
      <dsp:spPr>
        <a:xfrm rot="5400000">
          <a:off x="5007705" y="-6315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2182002"/>
        <a:ext cx="5041834" cy="703243"/>
      </dsp:txXfrm>
    </dsp:sp>
    <dsp:sp modelId="{56B2209A-AA13-4D62-8B62-86C2205F40E5}">
      <dsp:nvSpPr>
        <dsp:cNvPr id="0" name=""/>
        <dsp:cNvSpPr/>
      </dsp:nvSpPr>
      <dsp:spPr>
        <a:xfrm>
          <a:off x="0" y="2046541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2094096"/>
        <a:ext cx="2762321" cy="879054"/>
      </dsp:txXfrm>
    </dsp:sp>
    <dsp:sp modelId="{AD09F776-7A30-47E7-9D6A-519EAE065E2E}">
      <dsp:nvSpPr>
        <dsp:cNvPr id="0" name=""/>
        <dsp:cNvSpPr/>
      </dsp:nvSpPr>
      <dsp:spPr>
        <a:xfrm rot="5400000">
          <a:off x="4751536" y="1172518"/>
          <a:ext cx="1281127" cy="507491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9 чел . (20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КОНФЕРЕНЦИЯХ </a:t>
          </a: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чел. (10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4642" y="3131952"/>
        <a:ext cx="5012378" cy="1156049"/>
      </dsp:txXfrm>
    </dsp:sp>
    <dsp:sp modelId="{71CF125F-755C-46F5-9D22-DA2106CF06C1}">
      <dsp:nvSpPr>
        <dsp:cNvPr id="0" name=""/>
        <dsp:cNvSpPr/>
      </dsp:nvSpPr>
      <dsp:spPr>
        <a:xfrm>
          <a:off x="0" y="3222895"/>
          <a:ext cx="285464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3270450"/>
        <a:ext cx="2759531" cy="8790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1375-8E53-4E1F-9EDB-9E440E733BB4}">
      <dsp:nvSpPr>
        <dsp:cNvPr id="0" name=""/>
        <dsp:cNvSpPr/>
      </dsp:nvSpPr>
      <dsp:spPr>
        <a:xfrm>
          <a:off x="0" y="293563"/>
          <a:ext cx="4125314" cy="864338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1800" kern="1200" dirty="0"/>
        </a:p>
      </dsp:txBody>
      <dsp:txXfrm>
        <a:off x="0" y="293563"/>
        <a:ext cx="4125314" cy="864338"/>
      </dsp:txXfrm>
    </dsp:sp>
    <dsp:sp modelId="{E075621E-B3BF-4622-9499-9EF24E8B99DF}">
      <dsp:nvSpPr>
        <dsp:cNvPr id="0" name=""/>
        <dsp:cNvSpPr/>
      </dsp:nvSpPr>
      <dsp:spPr>
        <a:xfrm>
          <a:off x="43" y="1097523"/>
          <a:ext cx="4125314" cy="4199850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Беленькая</a:t>
          </a:r>
          <a:r>
            <a:rPr lang="ru-RU" sz="2400" b="1" i="0" u="none" kern="1200" baseline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С.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sng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Вечирко</a:t>
          </a:r>
          <a:r>
            <a:rPr lang="ru-RU" sz="2400" b="1" i="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О. Н.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Дудко А. В.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Мандрик</a:t>
          </a: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И.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sng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Подурец</a:t>
          </a:r>
          <a:r>
            <a:rPr lang="ru-RU" sz="2400" b="1" i="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В.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Старостин В. А.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Царева Н. О</a:t>
          </a:r>
          <a:r>
            <a:rPr lang="ru-RU" sz="2400" b="1" i="0" u="none" kern="1200" dirty="0" smtClean="0">
              <a:solidFill>
                <a:srgbClr val="C00000"/>
              </a:solidFill>
            </a:rPr>
            <a:t>.</a:t>
          </a:r>
          <a:endParaRPr lang="ru-RU" sz="2400" kern="1200" dirty="0">
            <a:solidFill>
              <a:srgbClr val="C00000"/>
            </a:solidFill>
          </a:endParaRPr>
        </a:p>
      </dsp:txBody>
      <dsp:txXfrm>
        <a:off x="43" y="1097523"/>
        <a:ext cx="4125314" cy="4199850"/>
      </dsp:txXfrm>
    </dsp:sp>
    <dsp:sp modelId="{E69AC46E-9415-4FC7-8DCD-FD2494109C7B}">
      <dsp:nvSpPr>
        <dsp:cNvPr id="0" name=""/>
        <dsp:cNvSpPr/>
      </dsp:nvSpPr>
      <dsp:spPr>
        <a:xfrm>
          <a:off x="4309016" y="282168"/>
          <a:ext cx="4125314" cy="1001134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1800" kern="1200" dirty="0"/>
        </a:p>
      </dsp:txBody>
      <dsp:txXfrm>
        <a:off x="4309016" y="282168"/>
        <a:ext cx="4125314" cy="1001134"/>
      </dsp:txXfrm>
    </dsp:sp>
    <dsp:sp modelId="{A2FB5699-DEED-4E68-B187-8F39609D2821}">
      <dsp:nvSpPr>
        <dsp:cNvPr id="0" name=""/>
        <dsp:cNvSpPr/>
      </dsp:nvSpPr>
      <dsp:spPr>
        <a:xfrm>
          <a:off x="4309016" y="1068083"/>
          <a:ext cx="4125314" cy="4199850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Беленькая А. С.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Власова А. Н.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Гавриленко Ю. М.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Гималетдинова Л. 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Горащук О. С.</a:t>
          </a:r>
          <a:endParaRPr lang="ru-RU" sz="1600" b="1" i="0" u="none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Дудко А. В.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Лаврова-</a:t>
          </a:r>
          <a:r>
            <a:rPr lang="ru-RU" sz="1600" b="1" i="0" u="none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Рослякова</a:t>
          </a: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К. В.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Мордвинов В. Е.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Смирнова Е. В.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Старостин В. 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Царева Н. О.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Подурец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В.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Вечирко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О. Н.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9016" y="1068083"/>
        <a:ext cx="4125314" cy="4199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937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434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680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7E41606-B5BA-4A77-B866-04A6F039A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55438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52BA46E-41D2-49AC-93DE-FF6E77490E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37564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07544EB-9CD5-4757-909B-33C41D9643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13722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47EAC93-2D79-42A8-9ED4-3AC81FECE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29326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14BA41-73FE-4818-AD08-EFCD829A57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9244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A69AFDD-F10D-4945-9019-D88C039EAD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6471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060CB-0C43-4653-BA64-DF67DD6073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45046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124BC32-2F2C-4B4A-BB29-3F76EE31A5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5434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06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8A795B0-8E2A-4EEB-BDCF-097A13A3E8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82028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E971053-D0F1-440D-A852-D0FD4424F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4888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8EA0B9D-E2D9-4A2F-949F-C3C364FC64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84764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7E41606-B5BA-4A77-B866-04A6F039A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2703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52BA46E-41D2-49AC-93DE-FF6E77490E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948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07544EB-9CD5-4757-909B-33C41D9643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35318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47EAC93-2D79-42A8-9ED4-3AC81FECE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8421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14BA41-73FE-4818-AD08-EFCD829A57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7795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A69AFDD-F10D-4945-9019-D88C039EAD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84135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060CB-0C43-4653-BA64-DF67DD6073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964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214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124BC32-2F2C-4B4A-BB29-3F76EE31A5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54240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8A795B0-8E2A-4EEB-BDCF-097A13A3E8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96560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E971053-D0F1-440D-A852-D0FD4424F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92444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8EA0B9D-E2D9-4A2F-949F-C3C364FC64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8641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779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38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4831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19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427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858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81D7-3B04-47B1-B0D5-6B5BF6F78359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5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98868C-9285-40E0-B800-8074E4CE2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7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98868C-9285-40E0-B800-8074E4CE2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4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1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17919" y="1166205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МЕТОДИЧЕСКОГО КАБИНЕТА </a:t>
            </a:r>
            <a:r>
              <a:rPr lang="en-US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2017-2018 </a:t>
            </a:r>
            <a:r>
              <a:rPr lang="ru-RU" sz="5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lang="ru-RU" sz="5400" b="1" dirty="0">
              <a:ln w="0"/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7874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8102" y="143792"/>
            <a:ext cx="121155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ПЕДАГОГИЧЕСКИХ РАБОТНИКОВ </a:t>
            </a:r>
            <a:b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2017 – 2018 УЧЕБНОМ ГОДУ</a:t>
            </a:r>
            <a:endParaRPr lang="ru-RU" sz="31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267512" y="1613416"/>
            <a:ext cx="7266888" cy="5244584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Андрейчук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Беленькая А.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Беленькая Е. 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Бобкова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Н.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Власова А. Н.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Гавриленко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 М.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Горащук О.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Кондратенко Е.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Кучер Д.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Кучер Л.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Лунёва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И.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Малюга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Г.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Малько О. 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Мандрик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Меленцова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Подурец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Рудницкая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Снатович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Б.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Соловьёв В.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М.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Цыкунов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Шерекина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Ю.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0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8102" y="143792"/>
            <a:ext cx="1211552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ПЕДАГОГИЧЕСКИХ </a:t>
            </a:r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b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2017–2018 </a:t>
            </a:r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41379598"/>
              </p:ext>
            </p:extLst>
          </p:nvPr>
        </p:nvGraphicFramePr>
        <p:xfrm>
          <a:off x="251132" y="1117978"/>
          <a:ext cx="8828260" cy="5634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0502" y="-1261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46025987"/>
              </p:ext>
            </p:extLst>
          </p:nvPr>
        </p:nvGraphicFramePr>
        <p:xfrm>
          <a:off x="261423" y="1055078"/>
          <a:ext cx="9177999" cy="564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90540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9835" y="19952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КОМИССИИ:</a:t>
            </a:r>
            <a:endParaRPr lang="ru-RU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49835" y="1061636"/>
            <a:ext cx="8792565" cy="556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0" algn="just">
              <a:buFont typeface="Arial" panose="020B0604020202020204" pitchFamily="34" charset="0"/>
              <a:buNone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ТАВРИЧЕСКОМ КОЛЛЕДЖЕ ФУНКЦИОНИРУЮТ 7 МЕТОДИЧЕСКИХ КОМИССИЙ: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КОМИССИЯ ОБЩЕОБРАЗОВАТЕЛЬНЫХ ДИСЦИПЛИН И ДИСЦИПЛИН ОБЩЕГО ГУМАНИТАРНОГО И СОЦИАЛЬНО-ЭКОНОМИЧЕСКОГО ЦИКЛА (ПРЕДСЕДАТЕЛЬ КОМИССИИ: </a:t>
            </a: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М. И.), </a:t>
            </a:r>
            <a:endParaRPr lang="ru-RU" sz="1900" b="1" dirty="0" smtClean="0">
              <a:solidFill>
                <a:srgbClr val="C0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09.00.00 ИНФОРМАТИКА И ВЫЧИСЛИТЕЛЬНАЯ ТЕХНИКА (ПРЕДСЕДАТЕЛЬ КОМИССИИ: СОЛОВЬЁВ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18.00.00 ХИМИЧЕСКИЕ ТЕХНОЛОГИИ (ПРЕДСЕДАТЕЛЬ КОМИССИИ: РЮШ И. О.),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38.00.00 ЭКОНОМИКА И УПРАВЛЕНИЕ (ПРЕДСЕДАТЕЛЬ КОМИССИИ: ЧЕПОРОВА Г. Е.),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43.00.00 СЕРВИС И ТУРИЗМ (ПРЕДСЕДАТЕЛЬ КОМИССИИ: БЕЛЕНЬКАЯ Е. Р.),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НАПРАВЛЕНИЯМ ПОДГОТОВКИ 29.00.00 ТЕХНОЛОГИИ ЛЕГКОЙ ПРОМЫШЛЕННОСТИ И 42.00.00 СРЕДСТВА МАССОВОЙ ИНФОРМАЦИИ И ИНФОРМАЦИОННО-БИБЛИОТЕЧНОЕ ДЕЛО (ПРЕДСЕДАТЕЛЬ КОМИССИИ: НЕЛИНА Н.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54.00.00 ИЗОБРАЗИТЕЛЬНЫЕ И ПРИКЛАДНЫЕ ВИДЫ ИСКУССТВА (ПРЕДСЕДАТЕЛЬ КОМИССИИ: КОРКИШКО В. О.).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3600" b="1" dirty="0">
              <a:ln w="0"/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11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65995989"/>
              </p:ext>
            </p:extLst>
          </p:nvPr>
        </p:nvGraphicFramePr>
        <p:xfrm>
          <a:off x="6154841" y="0"/>
          <a:ext cx="4680855" cy="3201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67191595"/>
              </p:ext>
            </p:extLst>
          </p:nvPr>
        </p:nvGraphicFramePr>
        <p:xfrm>
          <a:off x="203638" y="266699"/>
          <a:ext cx="6234232" cy="468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13520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211427"/>
              </p:ext>
            </p:extLst>
          </p:nvPr>
        </p:nvGraphicFramePr>
        <p:xfrm>
          <a:off x="-1218757" y="1085614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4924" y="20058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ГИА</a:t>
            </a:r>
            <a:endParaRPr lang="ru-RU" sz="40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771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 ПРЕПОДАВАТЕЛЕЙ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313262"/>
              </p:ext>
            </p:extLst>
          </p:nvPr>
        </p:nvGraphicFramePr>
        <p:xfrm>
          <a:off x="287253" y="1313439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78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420102"/>
              </p:ext>
            </p:extLst>
          </p:nvPr>
        </p:nvGraphicFramePr>
        <p:xfrm>
          <a:off x="392319" y="1606915"/>
          <a:ext cx="8533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5313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ШТАТНЫХ </a:t>
            </a:r>
            <a:b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913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13224"/>
              </p:ext>
            </p:extLst>
          </p:nvPr>
        </p:nvGraphicFramePr>
        <p:xfrm>
          <a:off x="1132548" y="1752058"/>
          <a:ext cx="719865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30629" y="138614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ШТАТНЫХ </a:t>
            </a:r>
            <a:b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00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253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ШТАТНЫХ ПРЕПОДАВАТЕЛЕЙ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784834"/>
              </p:ext>
            </p:extLst>
          </p:nvPr>
        </p:nvGraphicFramePr>
        <p:xfrm>
          <a:off x="287253" y="1313439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930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17" y="0"/>
            <a:ext cx="10515600" cy="1325563"/>
          </a:xfrm>
        </p:spPr>
        <p:txBody>
          <a:bodyPr/>
          <a:lstStyle/>
          <a:p>
            <a:r>
              <a:rPr lang="ru-RU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</a:t>
            </a:r>
            <a:endParaRPr lang="ru-RU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436694"/>
              </p:ext>
            </p:extLst>
          </p:nvPr>
        </p:nvGraphicFramePr>
        <p:xfrm>
          <a:off x="961030" y="1470784"/>
          <a:ext cx="79373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103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109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740</Words>
  <Application>Microsoft Office PowerPoint</Application>
  <PresentationFormat>Широкоэкранный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000109</vt:lpstr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КАЧЕСТВЕННЫЙ СОСТАВ ПРЕПОДАВАТЕЛЕЙ</vt:lpstr>
      <vt:lpstr>Презентация PowerPoint</vt:lpstr>
      <vt:lpstr>Презентация PowerPoint</vt:lpstr>
      <vt:lpstr>КАТЕГОРИИ ШТАТНЫХ ПРЕПОДАВАТЕЛЕЙ</vt:lpstr>
      <vt:lpstr>САМООБРАЗОВАНИЕ ПЕДАГОГОВ</vt:lpstr>
      <vt:lpstr>КУРСЫ ПОВЫШЕНИЯ КВАЛИФИКАЦИИ ПЕДАГОГИЧЕСКИХ РАБОТНИКОВ  В 2017 – 2018 УЧЕБНОМ ГОДУ</vt:lpstr>
      <vt:lpstr>НАУЧНАЯ ДЕЯТЕЛЬНОСТЬ ПЕДАГОГИЧЕСКИХ РАБОТНИКОВ  В 2017–2018 УЧЕБНОМ ГОДУ</vt:lpstr>
      <vt:lpstr>МЕТОДИЧЕСКАЯ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методического кабинета  в 2016 - 2017 учебном году</dc:title>
  <dc:creator>Любовь</dc:creator>
  <cp:lastModifiedBy>Любовь</cp:lastModifiedBy>
  <cp:revision>171</cp:revision>
  <dcterms:created xsi:type="dcterms:W3CDTF">2017-06-28T09:05:37Z</dcterms:created>
  <dcterms:modified xsi:type="dcterms:W3CDTF">2018-06-26T07:44:25Z</dcterms:modified>
</cp:coreProperties>
</file>