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E42E11-359C-45C5-9CCE-0593FEA7F1FE}" type="doc">
      <dgm:prSet loTypeId="urn:microsoft.com/office/officeart/2005/8/layout/vList5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0225489D-177E-4EE8-BA81-34F47F3BCF28}">
      <dgm:prSet phldrT="[Текст]"/>
      <dgm:spPr/>
      <dgm:t>
        <a:bodyPr/>
        <a:lstStyle/>
        <a:p>
          <a:r>
            <a:rPr lang="ru-RU" dirty="0" smtClean="0"/>
            <a:t>Общенаучные</a:t>
          </a:r>
          <a:endParaRPr lang="ru-RU" dirty="0"/>
        </a:p>
      </dgm:t>
    </dgm:pt>
    <dgm:pt modelId="{1EB0991C-0449-4D14-BD79-91F9B98CFFBC}" type="parTrans" cxnId="{D8D6403E-5853-4752-A3AC-CCEE9FFB6F40}">
      <dgm:prSet/>
      <dgm:spPr/>
      <dgm:t>
        <a:bodyPr/>
        <a:lstStyle/>
        <a:p>
          <a:endParaRPr lang="ru-RU"/>
        </a:p>
      </dgm:t>
    </dgm:pt>
    <dgm:pt modelId="{05CCC736-09B6-4C82-A8CA-1C6663E2C4DD}" type="sibTrans" cxnId="{D8D6403E-5853-4752-A3AC-CCEE9FFB6F40}">
      <dgm:prSet/>
      <dgm:spPr/>
      <dgm:t>
        <a:bodyPr/>
        <a:lstStyle/>
        <a:p>
          <a:endParaRPr lang="ru-RU"/>
        </a:p>
      </dgm:t>
    </dgm:pt>
    <dgm:pt modelId="{ABF09638-30D5-4A9F-A0BD-4ADA00143A70}">
      <dgm:prSet phldrT="[Текст]" custT="1"/>
      <dgm:spPr/>
      <dgm:t>
        <a:bodyPr/>
        <a:lstStyle/>
        <a:p>
          <a:r>
            <a:rPr lang="ru-RU" sz="1400" dirty="0" smtClean="0"/>
            <a:t>анализ</a:t>
          </a:r>
          <a:endParaRPr lang="ru-RU" sz="1400" dirty="0"/>
        </a:p>
      </dgm:t>
    </dgm:pt>
    <dgm:pt modelId="{1565D5CD-592C-49BA-A1B6-7C0870146792}" type="parTrans" cxnId="{4950769D-FF03-432D-9D14-5D2C034B52CC}">
      <dgm:prSet/>
      <dgm:spPr/>
      <dgm:t>
        <a:bodyPr/>
        <a:lstStyle/>
        <a:p>
          <a:endParaRPr lang="ru-RU"/>
        </a:p>
      </dgm:t>
    </dgm:pt>
    <dgm:pt modelId="{46AD3C15-9664-4F86-BF96-035E77D98121}" type="sibTrans" cxnId="{4950769D-FF03-432D-9D14-5D2C034B52CC}">
      <dgm:prSet/>
      <dgm:spPr/>
      <dgm:t>
        <a:bodyPr/>
        <a:lstStyle/>
        <a:p>
          <a:endParaRPr lang="ru-RU"/>
        </a:p>
      </dgm:t>
    </dgm:pt>
    <dgm:pt modelId="{89CAF2B3-EC6B-405D-B71A-783F915361C0}">
      <dgm:prSet phldrT="[Текст]" custT="1"/>
      <dgm:spPr/>
      <dgm:t>
        <a:bodyPr/>
        <a:lstStyle/>
        <a:p>
          <a:r>
            <a:rPr lang="ru-RU" sz="1400" dirty="0" smtClean="0"/>
            <a:t>синтез</a:t>
          </a:r>
          <a:endParaRPr lang="ru-RU" sz="1400" dirty="0"/>
        </a:p>
      </dgm:t>
    </dgm:pt>
    <dgm:pt modelId="{1A12E5BD-0088-48A2-9C57-DC4ED58617D2}" type="parTrans" cxnId="{E08DD4B7-535B-4BD1-8B6D-DAEFFB95AC5D}">
      <dgm:prSet/>
      <dgm:spPr/>
      <dgm:t>
        <a:bodyPr/>
        <a:lstStyle/>
        <a:p>
          <a:endParaRPr lang="ru-RU"/>
        </a:p>
      </dgm:t>
    </dgm:pt>
    <dgm:pt modelId="{C4BD8EDB-1893-448B-8201-72B6F77F4E9D}" type="sibTrans" cxnId="{E08DD4B7-535B-4BD1-8B6D-DAEFFB95AC5D}">
      <dgm:prSet/>
      <dgm:spPr/>
      <dgm:t>
        <a:bodyPr/>
        <a:lstStyle/>
        <a:p>
          <a:endParaRPr lang="ru-RU"/>
        </a:p>
      </dgm:t>
    </dgm:pt>
    <dgm:pt modelId="{02DE4E25-515C-4DBD-9DBD-C44CBBCF1814}">
      <dgm:prSet phldrT="[Текст]"/>
      <dgm:spPr/>
      <dgm:t>
        <a:bodyPr/>
        <a:lstStyle/>
        <a:p>
          <a:r>
            <a:rPr lang="ru-RU" dirty="0" smtClean="0"/>
            <a:t>Эмпирические</a:t>
          </a:r>
          <a:endParaRPr lang="ru-RU" dirty="0"/>
        </a:p>
      </dgm:t>
    </dgm:pt>
    <dgm:pt modelId="{6202B264-9528-44B3-BDBB-146F7A2AE24D}" type="parTrans" cxnId="{7B4B3CDE-230C-4FC7-BB3B-0B37E6AB17FF}">
      <dgm:prSet/>
      <dgm:spPr/>
      <dgm:t>
        <a:bodyPr/>
        <a:lstStyle/>
        <a:p>
          <a:endParaRPr lang="ru-RU"/>
        </a:p>
      </dgm:t>
    </dgm:pt>
    <dgm:pt modelId="{5305B0C5-9108-4583-9081-03D7BD0FFD7E}" type="sibTrans" cxnId="{7B4B3CDE-230C-4FC7-BB3B-0B37E6AB17FF}">
      <dgm:prSet/>
      <dgm:spPr/>
      <dgm:t>
        <a:bodyPr/>
        <a:lstStyle/>
        <a:p>
          <a:endParaRPr lang="ru-RU"/>
        </a:p>
      </dgm:t>
    </dgm:pt>
    <dgm:pt modelId="{A68DA690-E4E2-42B6-9FD6-464BFD06FD85}">
      <dgm:prSet phldrT="[Текст]"/>
      <dgm:spPr/>
      <dgm:t>
        <a:bodyPr/>
        <a:lstStyle/>
        <a:p>
          <a:r>
            <a:rPr lang="ru-RU" dirty="0" smtClean="0"/>
            <a:t>наблюдение</a:t>
          </a:r>
          <a:endParaRPr lang="ru-RU" dirty="0"/>
        </a:p>
      </dgm:t>
    </dgm:pt>
    <dgm:pt modelId="{9B11DBF2-CA45-4375-B4CD-2114E86285C7}" type="parTrans" cxnId="{5D5819D7-2637-490C-ACCA-7C7707B17A54}">
      <dgm:prSet/>
      <dgm:spPr/>
      <dgm:t>
        <a:bodyPr/>
        <a:lstStyle/>
        <a:p>
          <a:endParaRPr lang="ru-RU"/>
        </a:p>
      </dgm:t>
    </dgm:pt>
    <dgm:pt modelId="{DE3FAEE9-41B4-494C-A5BD-83AC9030F4D3}" type="sibTrans" cxnId="{5D5819D7-2637-490C-ACCA-7C7707B17A54}">
      <dgm:prSet/>
      <dgm:spPr/>
      <dgm:t>
        <a:bodyPr/>
        <a:lstStyle/>
        <a:p>
          <a:endParaRPr lang="ru-RU"/>
        </a:p>
      </dgm:t>
    </dgm:pt>
    <dgm:pt modelId="{8FF99DE6-747C-48E7-AEFD-D7E308CB49D2}">
      <dgm:prSet phldrT="[Текст]"/>
      <dgm:spPr/>
      <dgm:t>
        <a:bodyPr/>
        <a:lstStyle/>
        <a:p>
          <a:r>
            <a:rPr lang="ru-RU" dirty="0" smtClean="0"/>
            <a:t>сравнение</a:t>
          </a:r>
          <a:endParaRPr lang="ru-RU" dirty="0"/>
        </a:p>
      </dgm:t>
    </dgm:pt>
    <dgm:pt modelId="{BA874259-D466-4AF7-A0D5-E98C3724FD23}" type="parTrans" cxnId="{15D77C6F-4937-4FF9-96B5-8A1D5ED8418B}">
      <dgm:prSet/>
      <dgm:spPr/>
      <dgm:t>
        <a:bodyPr/>
        <a:lstStyle/>
        <a:p>
          <a:endParaRPr lang="ru-RU"/>
        </a:p>
      </dgm:t>
    </dgm:pt>
    <dgm:pt modelId="{F0CFE12E-BAA1-4FB1-AE80-3DA6893DBCD2}" type="sibTrans" cxnId="{15D77C6F-4937-4FF9-96B5-8A1D5ED8418B}">
      <dgm:prSet/>
      <dgm:spPr/>
      <dgm:t>
        <a:bodyPr/>
        <a:lstStyle/>
        <a:p>
          <a:endParaRPr lang="ru-RU"/>
        </a:p>
      </dgm:t>
    </dgm:pt>
    <dgm:pt modelId="{6CA6EC18-280E-48B3-B3EE-24F7FA3C71F3}">
      <dgm:prSet phldrT="[Текст]"/>
      <dgm:spPr/>
      <dgm:t>
        <a:bodyPr/>
        <a:lstStyle/>
        <a:p>
          <a:r>
            <a:rPr lang="ru-RU" dirty="0" smtClean="0"/>
            <a:t>Обработка и интерпретация данных</a:t>
          </a:r>
          <a:endParaRPr lang="ru-RU" dirty="0"/>
        </a:p>
      </dgm:t>
    </dgm:pt>
    <dgm:pt modelId="{6F0E21AC-037E-4D0C-ACB3-AC03C30D7A83}" type="parTrans" cxnId="{6CA20217-820F-457F-9F89-D2AF2F9D3EBF}">
      <dgm:prSet/>
      <dgm:spPr/>
      <dgm:t>
        <a:bodyPr/>
        <a:lstStyle/>
        <a:p>
          <a:endParaRPr lang="ru-RU"/>
        </a:p>
      </dgm:t>
    </dgm:pt>
    <dgm:pt modelId="{7DDCC075-5A0A-4185-9F00-08B5DAC194EF}" type="sibTrans" cxnId="{6CA20217-820F-457F-9F89-D2AF2F9D3EBF}">
      <dgm:prSet/>
      <dgm:spPr/>
      <dgm:t>
        <a:bodyPr/>
        <a:lstStyle/>
        <a:p>
          <a:endParaRPr lang="ru-RU"/>
        </a:p>
      </dgm:t>
    </dgm:pt>
    <dgm:pt modelId="{142F8942-B865-41AF-9C90-82607DACE329}">
      <dgm:prSet phldrT="[Текст]"/>
      <dgm:spPr/>
      <dgm:t>
        <a:bodyPr/>
        <a:lstStyle/>
        <a:p>
          <a:r>
            <a:rPr lang="ru-RU" dirty="0" smtClean="0"/>
            <a:t>математическая статистика</a:t>
          </a:r>
          <a:endParaRPr lang="ru-RU" dirty="0"/>
        </a:p>
      </dgm:t>
    </dgm:pt>
    <dgm:pt modelId="{3657B336-9023-4471-AD28-425332892B44}" type="parTrans" cxnId="{0D47ED9F-4A7F-443C-BADD-98A2CDF942D1}">
      <dgm:prSet/>
      <dgm:spPr/>
      <dgm:t>
        <a:bodyPr/>
        <a:lstStyle/>
        <a:p>
          <a:endParaRPr lang="ru-RU"/>
        </a:p>
      </dgm:t>
    </dgm:pt>
    <dgm:pt modelId="{29783AC7-64D2-4D51-9948-06D9D5F1F72B}" type="sibTrans" cxnId="{0D47ED9F-4A7F-443C-BADD-98A2CDF942D1}">
      <dgm:prSet/>
      <dgm:spPr/>
      <dgm:t>
        <a:bodyPr/>
        <a:lstStyle/>
        <a:p>
          <a:endParaRPr lang="ru-RU"/>
        </a:p>
      </dgm:t>
    </dgm:pt>
    <dgm:pt modelId="{D2B84225-419F-462A-A16E-3111823009C3}">
      <dgm:prSet phldrT="[Текст]"/>
      <dgm:spPr/>
      <dgm:t>
        <a:bodyPr/>
        <a:lstStyle/>
        <a:p>
          <a:r>
            <a:rPr lang="ru-RU" dirty="0" smtClean="0"/>
            <a:t>визуализация данных и т.д.</a:t>
          </a:r>
          <a:endParaRPr lang="ru-RU" dirty="0"/>
        </a:p>
      </dgm:t>
    </dgm:pt>
    <dgm:pt modelId="{083D7106-C396-4B39-BFF8-B336402D69D6}" type="parTrans" cxnId="{E110F1DE-9F31-489C-86D0-04FC6CEE6F67}">
      <dgm:prSet/>
      <dgm:spPr/>
      <dgm:t>
        <a:bodyPr/>
        <a:lstStyle/>
        <a:p>
          <a:endParaRPr lang="ru-RU"/>
        </a:p>
      </dgm:t>
    </dgm:pt>
    <dgm:pt modelId="{33B38C9F-B33B-4711-A7EA-FE3773921BDD}" type="sibTrans" cxnId="{E110F1DE-9F31-489C-86D0-04FC6CEE6F67}">
      <dgm:prSet/>
      <dgm:spPr/>
      <dgm:t>
        <a:bodyPr/>
        <a:lstStyle/>
        <a:p>
          <a:endParaRPr lang="ru-RU"/>
        </a:p>
      </dgm:t>
    </dgm:pt>
    <dgm:pt modelId="{F0110747-AD09-4742-A4A3-98713F4B4BE2}">
      <dgm:prSet phldrT="[Текст]" custT="1"/>
      <dgm:spPr/>
      <dgm:t>
        <a:bodyPr/>
        <a:lstStyle/>
        <a:p>
          <a:r>
            <a:rPr lang="ru-RU" sz="1400" dirty="0" smtClean="0"/>
            <a:t>обобщение</a:t>
          </a:r>
          <a:endParaRPr lang="ru-RU" sz="1400" dirty="0"/>
        </a:p>
      </dgm:t>
    </dgm:pt>
    <dgm:pt modelId="{885A5B06-D964-403A-8A31-5E91C48843B2}" type="parTrans" cxnId="{1494CA39-69D7-4969-91DC-F11E058E1911}">
      <dgm:prSet/>
      <dgm:spPr/>
      <dgm:t>
        <a:bodyPr/>
        <a:lstStyle/>
        <a:p>
          <a:endParaRPr lang="ru-RU"/>
        </a:p>
      </dgm:t>
    </dgm:pt>
    <dgm:pt modelId="{D89EFD7E-9BD1-4658-AA94-5AB07F6A3F66}" type="sibTrans" cxnId="{1494CA39-69D7-4969-91DC-F11E058E1911}">
      <dgm:prSet/>
      <dgm:spPr/>
      <dgm:t>
        <a:bodyPr/>
        <a:lstStyle/>
        <a:p>
          <a:endParaRPr lang="ru-RU"/>
        </a:p>
      </dgm:t>
    </dgm:pt>
    <dgm:pt modelId="{10BA5C68-170C-40A1-A9E1-F6911CE8DCFD}">
      <dgm:prSet phldrT="[Текст]" custT="1"/>
      <dgm:spPr/>
      <dgm:t>
        <a:bodyPr/>
        <a:lstStyle/>
        <a:p>
          <a:r>
            <a:rPr lang="ru-RU" sz="1400" dirty="0" smtClean="0"/>
            <a:t>классификация</a:t>
          </a:r>
          <a:endParaRPr lang="ru-RU" sz="1400" dirty="0"/>
        </a:p>
      </dgm:t>
    </dgm:pt>
    <dgm:pt modelId="{D8FF4D88-EDB6-46CA-ACA5-82F83997DC42}" type="parTrans" cxnId="{9433F7B5-D1A2-4789-964C-3695284AB1EE}">
      <dgm:prSet/>
      <dgm:spPr/>
      <dgm:t>
        <a:bodyPr/>
        <a:lstStyle/>
        <a:p>
          <a:endParaRPr lang="ru-RU"/>
        </a:p>
      </dgm:t>
    </dgm:pt>
    <dgm:pt modelId="{EA0F307A-30D6-4285-B48D-8461B83B2CCE}" type="sibTrans" cxnId="{9433F7B5-D1A2-4789-964C-3695284AB1EE}">
      <dgm:prSet/>
      <dgm:spPr/>
      <dgm:t>
        <a:bodyPr/>
        <a:lstStyle/>
        <a:p>
          <a:endParaRPr lang="ru-RU"/>
        </a:p>
      </dgm:t>
    </dgm:pt>
    <dgm:pt modelId="{DD3D80F3-5BA3-4A81-A257-DEF2B4F1203A}">
      <dgm:prSet phldrT="[Текст]" custT="1"/>
      <dgm:spPr/>
      <dgm:t>
        <a:bodyPr/>
        <a:lstStyle/>
        <a:p>
          <a:r>
            <a:rPr lang="ru-RU" sz="1400" dirty="0" smtClean="0"/>
            <a:t>индукция</a:t>
          </a:r>
          <a:endParaRPr lang="ru-RU" sz="1400" dirty="0"/>
        </a:p>
      </dgm:t>
    </dgm:pt>
    <dgm:pt modelId="{F76991E3-E152-4840-9970-AE01623B6EC9}" type="parTrans" cxnId="{48CE0FDB-B12E-466D-B3C0-46DAD3824B60}">
      <dgm:prSet/>
      <dgm:spPr/>
      <dgm:t>
        <a:bodyPr/>
        <a:lstStyle/>
        <a:p>
          <a:endParaRPr lang="ru-RU"/>
        </a:p>
      </dgm:t>
    </dgm:pt>
    <dgm:pt modelId="{81EF1590-A41B-45E8-92E9-994F75039FFE}" type="sibTrans" cxnId="{48CE0FDB-B12E-466D-B3C0-46DAD3824B60}">
      <dgm:prSet/>
      <dgm:spPr/>
      <dgm:t>
        <a:bodyPr/>
        <a:lstStyle/>
        <a:p>
          <a:endParaRPr lang="ru-RU"/>
        </a:p>
      </dgm:t>
    </dgm:pt>
    <dgm:pt modelId="{71ED0645-EBD9-4B01-8099-8AC25DCBB400}">
      <dgm:prSet phldrT="[Текст]" custT="1"/>
      <dgm:spPr/>
      <dgm:t>
        <a:bodyPr/>
        <a:lstStyle/>
        <a:p>
          <a:r>
            <a:rPr lang="ru-RU" sz="1400" dirty="0" smtClean="0"/>
            <a:t>дедукция и т.д.</a:t>
          </a:r>
          <a:endParaRPr lang="ru-RU" sz="1400" dirty="0"/>
        </a:p>
      </dgm:t>
    </dgm:pt>
    <dgm:pt modelId="{3AADB9C0-973E-4938-BF5B-305D10D8DAD1}" type="parTrans" cxnId="{935C3258-4C2E-4FE9-9728-002FCEE2F487}">
      <dgm:prSet/>
      <dgm:spPr/>
      <dgm:t>
        <a:bodyPr/>
        <a:lstStyle/>
        <a:p>
          <a:endParaRPr lang="ru-RU"/>
        </a:p>
      </dgm:t>
    </dgm:pt>
    <dgm:pt modelId="{C148BAC6-B34C-4B95-BE54-168703EC988F}" type="sibTrans" cxnId="{935C3258-4C2E-4FE9-9728-002FCEE2F487}">
      <dgm:prSet/>
      <dgm:spPr/>
      <dgm:t>
        <a:bodyPr/>
        <a:lstStyle/>
        <a:p>
          <a:endParaRPr lang="ru-RU"/>
        </a:p>
      </dgm:t>
    </dgm:pt>
    <dgm:pt modelId="{16F30FDC-3993-4333-8B66-89BF0881BC5E}">
      <dgm:prSet phldrT="[Текст]"/>
      <dgm:spPr/>
      <dgm:t>
        <a:bodyPr/>
        <a:lstStyle/>
        <a:p>
          <a:r>
            <a:rPr lang="ru-RU" dirty="0" smtClean="0"/>
            <a:t>эксперимент</a:t>
          </a:r>
          <a:endParaRPr lang="ru-RU" dirty="0"/>
        </a:p>
      </dgm:t>
    </dgm:pt>
    <dgm:pt modelId="{29EFAF86-F926-4802-AC61-690D8724D61A}" type="parTrans" cxnId="{D58D7FB5-298A-4816-8C13-5D7D1E1468CB}">
      <dgm:prSet/>
      <dgm:spPr/>
      <dgm:t>
        <a:bodyPr/>
        <a:lstStyle/>
        <a:p>
          <a:endParaRPr lang="ru-RU"/>
        </a:p>
      </dgm:t>
    </dgm:pt>
    <dgm:pt modelId="{E8B3BB8D-C225-4A98-9123-17D2F0F2D55A}" type="sibTrans" cxnId="{D58D7FB5-298A-4816-8C13-5D7D1E1468CB}">
      <dgm:prSet/>
      <dgm:spPr/>
      <dgm:t>
        <a:bodyPr/>
        <a:lstStyle/>
        <a:p>
          <a:endParaRPr lang="ru-RU"/>
        </a:p>
      </dgm:t>
    </dgm:pt>
    <dgm:pt modelId="{DCF60279-6DAB-4B6D-ABA7-5E61BCC97C05}">
      <dgm:prSet phldrT="[Текст]"/>
      <dgm:spPr/>
      <dgm:t>
        <a:bodyPr/>
        <a:lstStyle/>
        <a:p>
          <a:r>
            <a:rPr lang="ru-RU" dirty="0" smtClean="0"/>
            <a:t>анкетирование и т.д.</a:t>
          </a:r>
          <a:endParaRPr lang="ru-RU" dirty="0"/>
        </a:p>
      </dgm:t>
    </dgm:pt>
    <dgm:pt modelId="{A7550137-69B1-44F2-8B03-6295734921D0}" type="parTrans" cxnId="{15895EF8-86F8-4B08-8800-FC6222A90DD2}">
      <dgm:prSet/>
      <dgm:spPr/>
      <dgm:t>
        <a:bodyPr/>
        <a:lstStyle/>
        <a:p>
          <a:endParaRPr lang="ru-RU"/>
        </a:p>
      </dgm:t>
    </dgm:pt>
    <dgm:pt modelId="{42EB31BD-941C-43C6-92AC-7F0503954D6B}" type="sibTrans" cxnId="{15895EF8-86F8-4B08-8800-FC6222A90DD2}">
      <dgm:prSet/>
      <dgm:spPr/>
      <dgm:t>
        <a:bodyPr/>
        <a:lstStyle/>
        <a:p>
          <a:endParaRPr lang="ru-RU"/>
        </a:p>
      </dgm:t>
    </dgm:pt>
    <dgm:pt modelId="{17F076A4-D5EC-458C-8371-1B7EBBDE45CC}">
      <dgm:prSet phldrT="[Текст]"/>
      <dgm:spPr/>
      <dgm:t>
        <a:bodyPr/>
        <a:lstStyle/>
        <a:p>
          <a:r>
            <a:rPr lang="ru-RU" dirty="0" smtClean="0"/>
            <a:t>ранжирование</a:t>
          </a:r>
          <a:endParaRPr lang="ru-RU" dirty="0"/>
        </a:p>
      </dgm:t>
    </dgm:pt>
    <dgm:pt modelId="{5EB8F7B2-BEB8-4A6E-8907-6337566E500C}" type="parTrans" cxnId="{6134D113-444E-4915-810D-859A728B2CD3}">
      <dgm:prSet/>
      <dgm:spPr/>
      <dgm:t>
        <a:bodyPr/>
        <a:lstStyle/>
        <a:p>
          <a:endParaRPr lang="ru-RU"/>
        </a:p>
      </dgm:t>
    </dgm:pt>
    <dgm:pt modelId="{D2798A77-F00A-4B45-868D-4DE3D8EB2425}" type="sibTrans" cxnId="{6134D113-444E-4915-810D-859A728B2CD3}">
      <dgm:prSet/>
      <dgm:spPr/>
      <dgm:t>
        <a:bodyPr/>
        <a:lstStyle/>
        <a:p>
          <a:endParaRPr lang="ru-RU"/>
        </a:p>
      </dgm:t>
    </dgm:pt>
    <dgm:pt modelId="{59C94A7D-8DBF-4AD8-B5BE-9099048761D8}">
      <dgm:prSet phldrT="[Текст]"/>
      <dgm:spPr/>
      <dgm:t>
        <a:bodyPr/>
        <a:lstStyle/>
        <a:p>
          <a:r>
            <a:rPr lang="ru-RU" dirty="0" smtClean="0"/>
            <a:t>программирование </a:t>
          </a:r>
          <a:endParaRPr lang="ru-RU" dirty="0"/>
        </a:p>
      </dgm:t>
    </dgm:pt>
    <dgm:pt modelId="{DEC08E47-51E8-4D3C-A093-24FF67718BB2}" type="parTrans" cxnId="{F5CD3855-4131-46E5-BC6F-D1007A44F4BB}">
      <dgm:prSet/>
      <dgm:spPr/>
      <dgm:t>
        <a:bodyPr/>
        <a:lstStyle/>
        <a:p>
          <a:endParaRPr lang="ru-RU"/>
        </a:p>
      </dgm:t>
    </dgm:pt>
    <dgm:pt modelId="{2CCECBE4-45A3-4CFE-86CE-01C0D25FF605}" type="sibTrans" cxnId="{F5CD3855-4131-46E5-BC6F-D1007A44F4BB}">
      <dgm:prSet/>
      <dgm:spPr/>
      <dgm:t>
        <a:bodyPr/>
        <a:lstStyle/>
        <a:p>
          <a:endParaRPr lang="ru-RU"/>
        </a:p>
      </dgm:t>
    </dgm:pt>
    <dgm:pt modelId="{98BBC8A5-585B-4E36-B13C-0077EEEA3ADA}" type="pres">
      <dgm:prSet presAssocID="{EAE42E11-359C-45C5-9CCE-0593FEA7F1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7DC188-3372-4E69-ADE5-49E7C6E9047E}" type="pres">
      <dgm:prSet presAssocID="{0225489D-177E-4EE8-BA81-34F47F3BCF28}" presName="linNode" presStyleCnt="0"/>
      <dgm:spPr/>
    </dgm:pt>
    <dgm:pt modelId="{DE7754BD-F4A0-4E2C-851B-EFD4A2AEC796}" type="pres">
      <dgm:prSet presAssocID="{0225489D-177E-4EE8-BA81-34F47F3BCF2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FEFD1-C170-4C02-8607-0F65533B9CF8}" type="pres">
      <dgm:prSet presAssocID="{0225489D-177E-4EE8-BA81-34F47F3BCF2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76311-4935-4662-BB74-D95D7ED8AFE6}" type="pres">
      <dgm:prSet presAssocID="{05CCC736-09B6-4C82-A8CA-1C6663E2C4DD}" presName="sp" presStyleCnt="0"/>
      <dgm:spPr/>
    </dgm:pt>
    <dgm:pt modelId="{9E548972-DE16-46FE-86B7-5EC4ECE6F6B4}" type="pres">
      <dgm:prSet presAssocID="{02DE4E25-515C-4DBD-9DBD-C44CBBCF1814}" presName="linNode" presStyleCnt="0"/>
      <dgm:spPr/>
    </dgm:pt>
    <dgm:pt modelId="{18573000-0719-43F3-87A6-05AF9D2AC6C2}" type="pres">
      <dgm:prSet presAssocID="{02DE4E25-515C-4DBD-9DBD-C44CBBCF181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B64964-99C6-4E42-8737-1DC28CE6721F}" type="pres">
      <dgm:prSet presAssocID="{02DE4E25-515C-4DBD-9DBD-C44CBBCF181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402F5-C1C3-465F-AB48-7F2AEBA79CED}" type="pres">
      <dgm:prSet presAssocID="{5305B0C5-9108-4583-9081-03D7BD0FFD7E}" presName="sp" presStyleCnt="0"/>
      <dgm:spPr/>
    </dgm:pt>
    <dgm:pt modelId="{90BBE8A5-B0CF-4C5F-867A-9D6B6092BE27}" type="pres">
      <dgm:prSet presAssocID="{6CA6EC18-280E-48B3-B3EE-24F7FA3C71F3}" presName="linNode" presStyleCnt="0"/>
      <dgm:spPr/>
    </dgm:pt>
    <dgm:pt modelId="{1F01039B-89A3-4BEA-BB23-850A141EBB82}" type="pres">
      <dgm:prSet presAssocID="{6CA6EC18-280E-48B3-B3EE-24F7FA3C71F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23235-5709-4725-8152-0009331A94A5}" type="pres">
      <dgm:prSet presAssocID="{6CA6EC18-280E-48B3-B3EE-24F7FA3C71F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50769D-FF03-432D-9D14-5D2C034B52CC}" srcId="{0225489D-177E-4EE8-BA81-34F47F3BCF28}" destId="{ABF09638-30D5-4A9F-A0BD-4ADA00143A70}" srcOrd="0" destOrd="0" parTransId="{1565D5CD-592C-49BA-A1B6-7C0870146792}" sibTransId="{46AD3C15-9664-4F86-BF96-035E77D98121}"/>
    <dgm:cxn modelId="{A0978B48-D246-4EF3-A406-011AB0D54D7F}" type="presOf" srcId="{A68DA690-E4E2-42B6-9FD6-464BFD06FD85}" destId="{89B64964-99C6-4E42-8737-1DC28CE6721F}" srcOrd="0" destOrd="0" presId="urn:microsoft.com/office/officeart/2005/8/layout/vList5"/>
    <dgm:cxn modelId="{E110F1DE-9F31-489C-86D0-04FC6CEE6F67}" srcId="{6CA6EC18-280E-48B3-B3EE-24F7FA3C71F3}" destId="{D2B84225-419F-462A-A16E-3111823009C3}" srcOrd="3" destOrd="0" parTransId="{083D7106-C396-4B39-BFF8-B336402D69D6}" sibTransId="{33B38C9F-B33B-4711-A7EA-FE3773921BDD}"/>
    <dgm:cxn modelId="{686A88BD-83F1-4666-AFB5-404D2CB75B50}" type="presOf" srcId="{DCF60279-6DAB-4B6D-ABA7-5E61BCC97C05}" destId="{89B64964-99C6-4E42-8737-1DC28CE6721F}" srcOrd="0" destOrd="3" presId="urn:microsoft.com/office/officeart/2005/8/layout/vList5"/>
    <dgm:cxn modelId="{15895EF8-86F8-4B08-8800-FC6222A90DD2}" srcId="{02DE4E25-515C-4DBD-9DBD-C44CBBCF1814}" destId="{DCF60279-6DAB-4B6D-ABA7-5E61BCC97C05}" srcOrd="3" destOrd="0" parTransId="{A7550137-69B1-44F2-8B03-6295734921D0}" sibTransId="{42EB31BD-941C-43C6-92AC-7F0503954D6B}"/>
    <dgm:cxn modelId="{1494CA39-69D7-4969-91DC-F11E058E1911}" srcId="{0225489D-177E-4EE8-BA81-34F47F3BCF28}" destId="{F0110747-AD09-4742-A4A3-98713F4B4BE2}" srcOrd="3" destOrd="0" parTransId="{885A5B06-D964-403A-8A31-5E91C48843B2}" sibTransId="{D89EFD7E-9BD1-4658-AA94-5AB07F6A3F66}"/>
    <dgm:cxn modelId="{F242B543-9847-4EB5-9D02-FCFF7C1D00B4}" type="presOf" srcId="{8FF99DE6-747C-48E7-AEFD-D7E308CB49D2}" destId="{89B64964-99C6-4E42-8737-1DC28CE6721F}" srcOrd="0" destOrd="2" presId="urn:microsoft.com/office/officeart/2005/8/layout/vList5"/>
    <dgm:cxn modelId="{0D47ED9F-4A7F-443C-BADD-98A2CDF942D1}" srcId="{6CA6EC18-280E-48B3-B3EE-24F7FA3C71F3}" destId="{142F8942-B865-41AF-9C90-82607DACE329}" srcOrd="0" destOrd="0" parTransId="{3657B336-9023-4471-AD28-425332892B44}" sibTransId="{29783AC7-64D2-4D51-9948-06D9D5F1F72B}"/>
    <dgm:cxn modelId="{CAEA913E-29BB-4B61-A7F1-C866886767D5}" type="presOf" srcId="{16F30FDC-3993-4333-8B66-89BF0881BC5E}" destId="{89B64964-99C6-4E42-8737-1DC28CE6721F}" srcOrd="0" destOrd="1" presId="urn:microsoft.com/office/officeart/2005/8/layout/vList5"/>
    <dgm:cxn modelId="{7B4B3CDE-230C-4FC7-BB3B-0B37E6AB17FF}" srcId="{EAE42E11-359C-45C5-9CCE-0593FEA7F1FE}" destId="{02DE4E25-515C-4DBD-9DBD-C44CBBCF1814}" srcOrd="1" destOrd="0" parTransId="{6202B264-9528-44B3-BDBB-146F7A2AE24D}" sibTransId="{5305B0C5-9108-4583-9081-03D7BD0FFD7E}"/>
    <dgm:cxn modelId="{B32DB58E-9EE7-417A-9E70-D9F1F8CFA59F}" type="presOf" srcId="{89CAF2B3-EC6B-405D-B71A-783F915361C0}" destId="{229FEFD1-C170-4C02-8607-0F65533B9CF8}" srcOrd="0" destOrd="1" presId="urn:microsoft.com/office/officeart/2005/8/layout/vList5"/>
    <dgm:cxn modelId="{715595EF-516D-40DA-B6C8-29316B8915A6}" type="presOf" srcId="{D2B84225-419F-462A-A16E-3111823009C3}" destId="{31923235-5709-4725-8152-0009331A94A5}" srcOrd="0" destOrd="3" presId="urn:microsoft.com/office/officeart/2005/8/layout/vList5"/>
    <dgm:cxn modelId="{35C995B8-4225-481F-8356-E94E4309FB48}" type="presOf" srcId="{10BA5C68-170C-40A1-A9E1-F6911CE8DCFD}" destId="{229FEFD1-C170-4C02-8607-0F65533B9CF8}" srcOrd="0" destOrd="2" presId="urn:microsoft.com/office/officeart/2005/8/layout/vList5"/>
    <dgm:cxn modelId="{5D5819D7-2637-490C-ACCA-7C7707B17A54}" srcId="{02DE4E25-515C-4DBD-9DBD-C44CBBCF1814}" destId="{A68DA690-E4E2-42B6-9FD6-464BFD06FD85}" srcOrd="0" destOrd="0" parTransId="{9B11DBF2-CA45-4375-B4CD-2114E86285C7}" sibTransId="{DE3FAEE9-41B4-494C-A5BD-83AC9030F4D3}"/>
    <dgm:cxn modelId="{F45A1251-D1BF-46B9-A0BA-B7161489F0E0}" type="presOf" srcId="{142F8942-B865-41AF-9C90-82607DACE329}" destId="{31923235-5709-4725-8152-0009331A94A5}" srcOrd="0" destOrd="0" presId="urn:microsoft.com/office/officeart/2005/8/layout/vList5"/>
    <dgm:cxn modelId="{4ABF2BBA-4604-4777-A71E-AD908ED1C296}" type="presOf" srcId="{F0110747-AD09-4742-A4A3-98713F4B4BE2}" destId="{229FEFD1-C170-4C02-8607-0F65533B9CF8}" srcOrd="0" destOrd="3" presId="urn:microsoft.com/office/officeart/2005/8/layout/vList5"/>
    <dgm:cxn modelId="{6021DF9C-4B86-41D9-A4BE-E8F8EDABA979}" type="presOf" srcId="{71ED0645-EBD9-4B01-8099-8AC25DCBB400}" destId="{229FEFD1-C170-4C02-8607-0F65533B9CF8}" srcOrd="0" destOrd="5" presId="urn:microsoft.com/office/officeart/2005/8/layout/vList5"/>
    <dgm:cxn modelId="{0D27CDFB-BF06-4BF7-BF5C-A6250544134A}" type="presOf" srcId="{DD3D80F3-5BA3-4A81-A257-DEF2B4F1203A}" destId="{229FEFD1-C170-4C02-8607-0F65533B9CF8}" srcOrd="0" destOrd="4" presId="urn:microsoft.com/office/officeart/2005/8/layout/vList5"/>
    <dgm:cxn modelId="{D0F6DAD6-4337-404D-B6B3-1B18FA3E1600}" type="presOf" srcId="{ABF09638-30D5-4A9F-A0BD-4ADA00143A70}" destId="{229FEFD1-C170-4C02-8607-0F65533B9CF8}" srcOrd="0" destOrd="0" presId="urn:microsoft.com/office/officeart/2005/8/layout/vList5"/>
    <dgm:cxn modelId="{D58D7FB5-298A-4816-8C13-5D7D1E1468CB}" srcId="{02DE4E25-515C-4DBD-9DBD-C44CBBCF1814}" destId="{16F30FDC-3993-4333-8B66-89BF0881BC5E}" srcOrd="1" destOrd="0" parTransId="{29EFAF86-F926-4802-AC61-690D8724D61A}" sibTransId="{E8B3BB8D-C225-4A98-9123-17D2F0F2D55A}"/>
    <dgm:cxn modelId="{F4378FE9-017C-41EA-8E49-514E4DE20FB8}" type="presOf" srcId="{6CA6EC18-280E-48B3-B3EE-24F7FA3C71F3}" destId="{1F01039B-89A3-4BEA-BB23-850A141EBB82}" srcOrd="0" destOrd="0" presId="urn:microsoft.com/office/officeart/2005/8/layout/vList5"/>
    <dgm:cxn modelId="{935C3258-4C2E-4FE9-9728-002FCEE2F487}" srcId="{0225489D-177E-4EE8-BA81-34F47F3BCF28}" destId="{71ED0645-EBD9-4B01-8099-8AC25DCBB400}" srcOrd="5" destOrd="0" parTransId="{3AADB9C0-973E-4938-BF5B-305D10D8DAD1}" sibTransId="{C148BAC6-B34C-4B95-BE54-168703EC988F}"/>
    <dgm:cxn modelId="{9433F7B5-D1A2-4789-964C-3695284AB1EE}" srcId="{0225489D-177E-4EE8-BA81-34F47F3BCF28}" destId="{10BA5C68-170C-40A1-A9E1-F6911CE8DCFD}" srcOrd="2" destOrd="0" parTransId="{D8FF4D88-EDB6-46CA-ACA5-82F83997DC42}" sibTransId="{EA0F307A-30D6-4285-B48D-8461B83B2CCE}"/>
    <dgm:cxn modelId="{7225ADF1-4D5C-4395-8BE7-9EDE6CFE0307}" type="presOf" srcId="{59C94A7D-8DBF-4AD8-B5BE-9099048761D8}" destId="{31923235-5709-4725-8152-0009331A94A5}" srcOrd="0" destOrd="2" presId="urn:microsoft.com/office/officeart/2005/8/layout/vList5"/>
    <dgm:cxn modelId="{6BE2762B-717A-45B0-95B7-154039821BB5}" type="presOf" srcId="{02DE4E25-515C-4DBD-9DBD-C44CBBCF1814}" destId="{18573000-0719-43F3-87A6-05AF9D2AC6C2}" srcOrd="0" destOrd="0" presId="urn:microsoft.com/office/officeart/2005/8/layout/vList5"/>
    <dgm:cxn modelId="{D8D6403E-5853-4752-A3AC-CCEE9FFB6F40}" srcId="{EAE42E11-359C-45C5-9CCE-0593FEA7F1FE}" destId="{0225489D-177E-4EE8-BA81-34F47F3BCF28}" srcOrd="0" destOrd="0" parTransId="{1EB0991C-0449-4D14-BD79-91F9B98CFFBC}" sibTransId="{05CCC736-09B6-4C82-A8CA-1C6663E2C4DD}"/>
    <dgm:cxn modelId="{190FD529-4E84-4804-9738-2941872BC907}" type="presOf" srcId="{EAE42E11-359C-45C5-9CCE-0593FEA7F1FE}" destId="{98BBC8A5-585B-4E36-B13C-0077EEEA3ADA}" srcOrd="0" destOrd="0" presId="urn:microsoft.com/office/officeart/2005/8/layout/vList5"/>
    <dgm:cxn modelId="{F5CD3855-4131-46E5-BC6F-D1007A44F4BB}" srcId="{6CA6EC18-280E-48B3-B3EE-24F7FA3C71F3}" destId="{59C94A7D-8DBF-4AD8-B5BE-9099048761D8}" srcOrd="2" destOrd="0" parTransId="{DEC08E47-51E8-4D3C-A093-24FF67718BB2}" sibTransId="{2CCECBE4-45A3-4CFE-86CE-01C0D25FF605}"/>
    <dgm:cxn modelId="{6CA20217-820F-457F-9F89-D2AF2F9D3EBF}" srcId="{EAE42E11-359C-45C5-9CCE-0593FEA7F1FE}" destId="{6CA6EC18-280E-48B3-B3EE-24F7FA3C71F3}" srcOrd="2" destOrd="0" parTransId="{6F0E21AC-037E-4D0C-ACB3-AC03C30D7A83}" sibTransId="{7DDCC075-5A0A-4185-9F00-08B5DAC194EF}"/>
    <dgm:cxn modelId="{E08DD4B7-535B-4BD1-8B6D-DAEFFB95AC5D}" srcId="{0225489D-177E-4EE8-BA81-34F47F3BCF28}" destId="{89CAF2B3-EC6B-405D-B71A-783F915361C0}" srcOrd="1" destOrd="0" parTransId="{1A12E5BD-0088-48A2-9C57-DC4ED58617D2}" sibTransId="{C4BD8EDB-1893-448B-8201-72B6F77F4E9D}"/>
    <dgm:cxn modelId="{6134D113-444E-4915-810D-859A728B2CD3}" srcId="{6CA6EC18-280E-48B3-B3EE-24F7FA3C71F3}" destId="{17F076A4-D5EC-458C-8371-1B7EBBDE45CC}" srcOrd="1" destOrd="0" parTransId="{5EB8F7B2-BEB8-4A6E-8907-6337566E500C}" sibTransId="{D2798A77-F00A-4B45-868D-4DE3D8EB2425}"/>
    <dgm:cxn modelId="{48CE0FDB-B12E-466D-B3C0-46DAD3824B60}" srcId="{0225489D-177E-4EE8-BA81-34F47F3BCF28}" destId="{DD3D80F3-5BA3-4A81-A257-DEF2B4F1203A}" srcOrd="4" destOrd="0" parTransId="{F76991E3-E152-4840-9970-AE01623B6EC9}" sibTransId="{81EF1590-A41B-45E8-92E9-994F75039FFE}"/>
    <dgm:cxn modelId="{F05DF3A4-3581-4E93-9620-515E61FD154A}" type="presOf" srcId="{0225489D-177E-4EE8-BA81-34F47F3BCF28}" destId="{DE7754BD-F4A0-4E2C-851B-EFD4A2AEC796}" srcOrd="0" destOrd="0" presId="urn:microsoft.com/office/officeart/2005/8/layout/vList5"/>
    <dgm:cxn modelId="{15D77C6F-4937-4FF9-96B5-8A1D5ED8418B}" srcId="{02DE4E25-515C-4DBD-9DBD-C44CBBCF1814}" destId="{8FF99DE6-747C-48E7-AEFD-D7E308CB49D2}" srcOrd="2" destOrd="0" parTransId="{BA874259-D466-4AF7-A0D5-E98C3724FD23}" sibTransId="{F0CFE12E-BAA1-4FB1-AE80-3DA6893DBCD2}"/>
    <dgm:cxn modelId="{148DD0FC-1BC0-46DD-A816-E1468B2C2327}" type="presOf" srcId="{17F076A4-D5EC-458C-8371-1B7EBBDE45CC}" destId="{31923235-5709-4725-8152-0009331A94A5}" srcOrd="0" destOrd="1" presId="urn:microsoft.com/office/officeart/2005/8/layout/vList5"/>
    <dgm:cxn modelId="{D3E0770D-7C0E-4A49-8AD8-AD4008D33B23}" type="presParOf" srcId="{98BBC8A5-585B-4E36-B13C-0077EEEA3ADA}" destId="{D87DC188-3372-4E69-ADE5-49E7C6E9047E}" srcOrd="0" destOrd="0" presId="urn:microsoft.com/office/officeart/2005/8/layout/vList5"/>
    <dgm:cxn modelId="{2B7837DE-EF10-4354-9712-6B3D6320DC15}" type="presParOf" srcId="{D87DC188-3372-4E69-ADE5-49E7C6E9047E}" destId="{DE7754BD-F4A0-4E2C-851B-EFD4A2AEC796}" srcOrd="0" destOrd="0" presId="urn:microsoft.com/office/officeart/2005/8/layout/vList5"/>
    <dgm:cxn modelId="{379F5E77-9EA4-49FA-A828-B42DA62CF0E0}" type="presParOf" srcId="{D87DC188-3372-4E69-ADE5-49E7C6E9047E}" destId="{229FEFD1-C170-4C02-8607-0F65533B9CF8}" srcOrd="1" destOrd="0" presId="urn:microsoft.com/office/officeart/2005/8/layout/vList5"/>
    <dgm:cxn modelId="{A79F7FBC-8096-478E-AA61-1B7F9E2124BC}" type="presParOf" srcId="{98BBC8A5-585B-4E36-B13C-0077EEEA3ADA}" destId="{A4676311-4935-4662-BB74-D95D7ED8AFE6}" srcOrd="1" destOrd="0" presId="urn:microsoft.com/office/officeart/2005/8/layout/vList5"/>
    <dgm:cxn modelId="{FA63864F-A806-411A-9B5F-9CEA0232A993}" type="presParOf" srcId="{98BBC8A5-585B-4E36-B13C-0077EEEA3ADA}" destId="{9E548972-DE16-46FE-86B7-5EC4ECE6F6B4}" srcOrd="2" destOrd="0" presId="urn:microsoft.com/office/officeart/2005/8/layout/vList5"/>
    <dgm:cxn modelId="{8E9284E9-A3F0-4C05-A3E3-FB5E5D851B7F}" type="presParOf" srcId="{9E548972-DE16-46FE-86B7-5EC4ECE6F6B4}" destId="{18573000-0719-43F3-87A6-05AF9D2AC6C2}" srcOrd="0" destOrd="0" presId="urn:microsoft.com/office/officeart/2005/8/layout/vList5"/>
    <dgm:cxn modelId="{A04A5DF4-3FB5-45CC-AF0E-8210AF1573CE}" type="presParOf" srcId="{9E548972-DE16-46FE-86B7-5EC4ECE6F6B4}" destId="{89B64964-99C6-4E42-8737-1DC28CE6721F}" srcOrd="1" destOrd="0" presId="urn:microsoft.com/office/officeart/2005/8/layout/vList5"/>
    <dgm:cxn modelId="{A8C15B16-AA50-444E-B58B-602A29CC43C9}" type="presParOf" srcId="{98BBC8A5-585B-4E36-B13C-0077EEEA3ADA}" destId="{5E8402F5-C1C3-465F-AB48-7F2AEBA79CED}" srcOrd="3" destOrd="0" presId="urn:microsoft.com/office/officeart/2005/8/layout/vList5"/>
    <dgm:cxn modelId="{4A074990-82F8-4D80-87FE-09DA09404967}" type="presParOf" srcId="{98BBC8A5-585B-4E36-B13C-0077EEEA3ADA}" destId="{90BBE8A5-B0CF-4C5F-867A-9D6B6092BE27}" srcOrd="4" destOrd="0" presId="urn:microsoft.com/office/officeart/2005/8/layout/vList5"/>
    <dgm:cxn modelId="{242E68F0-2113-4075-A2CF-F02244F19436}" type="presParOf" srcId="{90BBE8A5-B0CF-4C5F-867A-9D6B6092BE27}" destId="{1F01039B-89A3-4BEA-BB23-850A141EBB82}" srcOrd="0" destOrd="0" presId="urn:microsoft.com/office/officeart/2005/8/layout/vList5"/>
    <dgm:cxn modelId="{ACF3BA52-8A17-4E7B-A8FF-39511ECEFCDC}" type="presParOf" srcId="{90BBE8A5-B0CF-4C5F-867A-9D6B6092BE27}" destId="{31923235-5709-4725-8152-0009331A94A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FEFD1-C170-4C02-8607-0F65533B9CF8}">
      <dsp:nvSpPr>
        <dsp:cNvPr id="0" name=""/>
        <dsp:cNvSpPr/>
      </dsp:nvSpPr>
      <dsp:spPr>
        <a:xfrm rot="5400000">
          <a:off x="4874580" y="-1777841"/>
          <a:ext cx="1317873" cy="520801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анализ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синтез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классификация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обобщение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индукция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дедукция и т.д.</a:t>
          </a:r>
          <a:endParaRPr lang="ru-RU" sz="1400" kern="1200" dirty="0"/>
        </a:p>
      </dsp:txBody>
      <dsp:txXfrm rot="-5400000">
        <a:off x="2929509" y="231563"/>
        <a:ext cx="5143683" cy="1189207"/>
      </dsp:txXfrm>
    </dsp:sp>
    <dsp:sp modelId="{DE7754BD-F4A0-4E2C-851B-EFD4A2AEC796}">
      <dsp:nvSpPr>
        <dsp:cNvPr id="0" name=""/>
        <dsp:cNvSpPr/>
      </dsp:nvSpPr>
      <dsp:spPr>
        <a:xfrm>
          <a:off x="0" y="2495"/>
          <a:ext cx="2929509" cy="164734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Общенаучные</a:t>
          </a:r>
          <a:endParaRPr lang="ru-RU" sz="2900" kern="1200" dirty="0"/>
        </a:p>
      </dsp:txBody>
      <dsp:txXfrm>
        <a:off x="80417" y="82912"/>
        <a:ext cx="2768675" cy="1486507"/>
      </dsp:txXfrm>
    </dsp:sp>
    <dsp:sp modelId="{89B64964-99C6-4E42-8737-1DC28CE6721F}">
      <dsp:nvSpPr>
        <dsp:cNvPr id="0" name=""/>
        <dsp:cNvSpPr/>
      </dsp:nvSpPr>
      <dsp:spPr>
        <a:xfrm rot="5400000">
          <a:off x="4874580" y="-48133"/>
          <a:ext cx="1317873" cy="520801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наблюдение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эксперимент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сравнение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анкетирование и т.д.</a:t>
          </a:r>
          <a:endParaRPr lang="ru-RU" sz="1700" kern="1200" dirty="0"/>
        </a:p>
      </dsp:txBody>
      <dsp:txXfrm rot="-5400000">
        <a:off x="2929509" y="1961271"/>
        <a:ext cx="5143683" cy="1189207"/>
      </dsp:txXfrm>
    </dsp:sp>
    <dsp:sp modelId="{18573000-0719-43F3-87A6-05AF9D2AC6C2}">
      <dsp:nvSpPr>
        <dsp:cNvPr id="0" name=""/>
        <dsp:cNvSpPr/>
      </dsp:nvSpPr>
      <dsp:spPr>
        <a:xfrm>
          <a:off x="0" y="1732204"/>
          <a:ext cx="2929509" cy="164734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Эмпирические</a:t>
          </a:r>
          <a:endParaRPr lang="ru-RU" sz="2900" kern="1200" dirty="0"/>
        </a:p>
      </dsp:txBody>
      <dsp:txXfrm>
        <a:off x="80417" y="1812621"/>
        <a:ext cx="2768675" cy="1486507"/>
      </dsp:txXfrm>
    </dsp:sp>
    <dsp:sp modelId="{31923235-5709-4725-8152-0009331A94A5}">
      <dsp:nvSpPr>
        <dsp:cNvPr id="0" name=""/>
        <dsp:cNvSpPr/>
      </dsp:nvSpPr>
      <dsp:spPr>
        <a:xfrm rot="5400000">
          <a:off x="4874580" y="1681575"/>
          <a:ext cx="1317873" cy="520801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математическая статистика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ранжирование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программирование 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визуализация данных и т.д.</a:t>
          </a:r>
          <a:endParaRPr lang="ru-RU" sz="1700" kern="1200" dirty="0"/>
        </a:p>
      </dsp:txBody>
      <dsp:txXfrm rot="-5400000">
        <a:off x="2929509" y="3690980"/>
        <a:ext cx="5143683" cy="1189207"/>
      </dsp:txXfrm>
    </dsp:sp>
    <dsp:sp modelId="{1F01039B-89A3-4BEA-BB23-850A141EBB82}">
      <dsp:nvSpPr>
        <dsp:cNvPr id="0" name=""/>
        <dsp:cNvSpPr/>
      </dsp:nvSpPr>
      <dsp:spPr>
        <a:xfrm>
          <a:off x="0" y="3461912"/>
          <a:ext cx="2929509" cy="164734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Обработка и интерпретация данных</a:t>
          </a:r>
          <a:endParaRPr lang="ru-RU" sz="2900" kern="1200" dirty="0"/>
        </a:p>
      </dsp:txBody>
      <dsp:txXfrm>
        <a:off x="80417" y="3542329"/>
        <a:ext cx="2768675" cy="1486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1175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7559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8781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7294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918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0006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586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251520" y="428604"/>
            <a:ext cx="8678168" cy="857256"/>
          </a:xfrm>
        </p:spPr>
        <p:txBody>
          <a:bodyPr/>
          <a:lstStyle/>
          <a:p>
            <a:pPr algn="ctr">
              <a:buNone/>
            </a:pPr>
            <a:r>
              <a:rPr lang="ru-RU" altLang="zh-CN" sz="4800" b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«Я защитил ВКР на 5!»</a:t>
            </a:r>
            <a:endParaRPr lang="zh-CN" altLang="en-US" sz="4800" dirty="0" smtClean="0">
              <a:solidFill>
                <a:srgbClr val="FE0067"/>
              </a:solidFill>
            </a:endParaRPr>
          </a:p>
          <a:p>
            <a:pPr algn="ctr">
              <a:buNone/>
            </a:pPr>
            <a:endParaRPr lang="zh-CN" altLang="en-US" sz="4800" dirty="0"/>
          </a:p>
        </p:txBody>
      </p:sp>
      <p:sp>
        <p:nvSpPr>
          <p:cNvPr id="5" name="矩形 4"/>
          <p:cNvSpPr/>
          <p:nvPr/>
        </p:nvSpPr>
        <p:spPr>
          <a:xfrm>
            <a:off x="0" y="1340768"/>
            <a:ext cx="9036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zh-CN" sz="3200" b="1" kern="500" spc="-100" dirty="0" smtClean="0">
                <a:solidFill>
                  <a:srgbClr val="00B0F0"/>
                </a:solidFill>
                <a:ea typeface="MS PGothic" pitchFamily="34" charset="-128"/>
              </a:rPr>
              <a:t>№ </a:t>
            </a:r>
            <a:r>
              <a:rPr lang="ru-RU" altLang="zh-CN" sz="3200" b="1" kern="500" spc="-100" dirty="0" smtClean="0">
                <a:solidFill>
                  <a:srgbClr val="00B0F0"/>
                </a:solidFill>
                <a:ea typeface="MS PGothic" pitchFamily="34" charset="-128"/>
              </a:rPr>
              <a:t>2. Введение</a:t>
            </a:r>
            <a:endParaRPr lang="zh-CN" altLang="en-US" sz="3200" b="1" kern="500" spc="-100" dirty="0">
              <a:solidFill>
                <a:srgbClr val="00B0F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252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23528" y="332656"/>
            <a:ext cx="8640960" cy="5616624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/>
              <a:t>Введение (3 стр.)</a:t>
            </a:r>
          </a:p>
          <a:p>
            <a:pPr marL="0" indent="0">
              <a:buNone/>
            </a:pPr>
            <a:r>
              <a:rPr lang="ru-RU" sz="2600" dirty="0"/>
              <a:t>- выделить </a:t>
            </a:r>
            <a:r>
              <a:rPr lang="ru-RU" sz="2600" u="sng" dirty="0"/>
              <a:t>актуальность темы </a:t>
            </a:r>
            <a:r>
              <a:rPr lang="ru-RU" sz="2600" dirty="0"/>
              <a:t>исследования;</a:t>
            </a:r>
          </a:p>
          <a:p>
            <a:pPr marL="0" indent="0">
              <a:buNone/>
            </a:pPr>
            <a:r>
              <a:rPr lang="ru-RU" sz="2600" dirty="0"/>
              <a:t>- обосновать </a:t>
            </a:r>
            <a:r>
              <a:rPr lang="ru-RU" sz="2600" u="sng" dirty="0"/>
              <a:t>выбор темы</a:t>
            </a:r>
            <a:r>
              <a:rPr lang="ru-RU" sz="2600" dirty="0"/>
              <a:t>; </a:t>
            </a:r>
          </a:p>
          <a:p>
            <a:pPr marL="0" indent="0">
              <a:buNone/>
            </a:pPr>
            <a:r>
              <a:rPr lang="ru-RU" sz="2600" dirty="0"/>
              <a:t>- дать </a:t>
            </a:r>
            <a:r>
              <a:rPr lang="ru-RU" sz="2600" u="sng" dirty="0"/>
              <a:t>анализ литературы</a:t>
            </a:r>
            <a:r>
              <a:rPr lang="ru-RU" sz="2600" dirty="0"/>
              <a:t>, сослаться на проработанность данной проблематики в работах ведущих авторов;</a:t>
            </a:r>
          </a:p>
          <a:p>
            <a:pPr marL="0" indent="0">
              <a:buNone/>
            </a:pPr>
            <a:r>
              <a:rPr lang="ru-RU" sz="2600" dirty="0"/>
              <a:t>- указать </a:t>
            </a:r>
            <a:r>
              <a:rPr lang="ru-RU" sz="2600" u="sng" dirty="0"/>
              <a:t>цель, задачи, объект и предмет</a:t>
            </a:r>
            <a:r>
              <a:rPr lang="ru-RU" sz="2600" dirty="0"/>
              <a:t> исследования;</a:t>
            </a:r>
          </a:p>
          <a:p>
            <a:pPr marL="0" indent="0">
              <a:buNone/>
            </a:pPr>
            <a:r>
              <a:rPr lang="ru-RU" sz="2600" dirty="0"/>
              <a:t>- отразить </a:t>
            </a:r>
            <a:r>
              <a:rPr lang="ru-RU" sz="2600" u="sng" dirty="0"/>
              <a:t>методы исследования</a:t>
            </a:r>
            <a:r>
              <a:rPr lang="ru-RU" sz="2600" dirty="0"/>
              <a:t>;</a:t>
            </a:r>
          </a:p>
          <a:p>
            <a:pPr marL="0" indent="0">
              <a:buNone/>
            </a:pPr>
            <a:r>
              <a:rPr lang="ru-RU" sz="2600" dirty="0"/>
              <a:t>- выделить </a:t>
            </a:r>
            <a:r>
              <a:rPr lang="ru-RU" sz="2600" u="sng" dirty="0"/>
              <a:t>информационную базу исследования</a:t>
            </a:r>
            <a:r>
              <a:rPr lang="ru-RU" sz="2600" dirty="0"/>
              <a:t>;</a:t>
            </a:r>
          </a:p>
          <a:p>
            <a:pPr marL="0" indent="0">
              <a:buNone/>
            </a:pPr>
            <a:r>
              <a:rPr lang="ru-RU" sz="2600" dirty="0" smtClean="0"/>
              <a:t>	-</a:t>
            </a:r>
            <a:r>
              <a:rPr lang="ru-RU" sz="2600" dirty="0"/>
              <a:t> указать </a:t>
            </a:r>
            <a:r>
              <a:rPr lang="ru-RU" sz="2600" u="sng" dirty="0"/>
              <a:t>объем и структуру</a:t>
            </a:r>
            <a:r>
              <a:rPr lang="ru-RU" sz="2600" dirty="0"/>
              <a:t>, иллюстративную часть </a:t>
            </a:r>
            <a:r>
              <a:rPr lang="ru-RU" sz="2600" dirty="0" smtClean="0"/>
              <a:t>			выпускной работы.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116253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>
          <a:xfrm>
            <a:off x="2165028" y="980728"/>
            <a:ext cx="6550348" cy="4978796"/>
          </a:xfrm>
        </p:spPr>
        <p:txBody>
          <a:bodyPr/>
          <a:lstStyle/>
          <a:p>
            <a:pPr algn="just"/>
            <a:r>
              <a:rPr lang="ru-RU" sz="2400" b="1" u="sng" dirty="0"/>
              <a:t>Объектом исследования</a:t>
            </a:r>
            <a:r>
              <a:rPr lang="ru-RU" sz="2400" dirty="0"/>
              <a:t> является – явление или предмет, существующий в материальном мире независимо от сознания человека, и на которое направлено его познание или деятельность. Проще говоря, объект – это та часть всего научного познания, с которой работает исследователь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b="1" u="sng" dirty="0"/>
              <a:t>Предмет исследования</a:t>
            </a:r>
            <a:r>
              <a:rPr lang="ru-RU" sz="2400" dirty="0"/>
              <a:t> – это отдельное свойство объекта, вопрос или проблема, находящаяся в его рамках. Любая научная работа не может охватывать весь объект для изучения. Поэтому необходимо выделить конкретную сторону, на которую будет направлена деятельность исследователя.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>
          <a:xfrm>
            <a:off x="3059832" y="295761"/>
            <a:ext cx="5688632" cy="785812"/>
          </a:xfrm>
        </p:spPr>
        <p:txBody>
          <a:bodyPr/>
          <a:lstStyle/>
          <a:p>
            <a:pPr algn="ctr"/>
            <a:r>
              <a:rPr lang="ru-RU" sz="4400" b="1" dirty="0" smtClean="0"/>
              <a:t>Предмет-объект</a:t>
            </a:r>
            <a:endParaRPr lang="ru-RU" sz="4400" b="1" dirty="0"/>
          </a:p>
        </p:txBody>
      </p:sp>
      <p:pic>
        <p:nvPicPr>
          <p:cNvPr id="2050" name="Picture 2" descr="C:\Users\Olga\Desktop\Горащук\ВКР консультации\Знак вопрос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5028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67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SmartArt 5"/>
          <p:cNvSpPr>
            <a:spLocks noGrp="1"/>
          </p:cNvSpPr>
          <p:nvPr>
            <p:ph type="dgm" sz="quarter" idx="10"/>
          </p:nvPr>
        </p:nvSpPr>
        <p:spPr>
          <a:xfrm>
            <a:off x="3707904" y="152953"/>
            <a:ext cx="5214974" cy="4071966"/>
          </a:xfrm>
        </p:spPr>
      </p:sp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>
          <a:xfrm>
            <a:off x="107504" y="22454"/>
            <a:ext cx="4392487" cy="4270642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/>
              <a:t>Предмет</a:t>
            </a:r>
            <a:r>
              <a:rPr lang="ru-RU" sz="2400" dirty="0"/>
              <a:t> исследования тесно </a:t>
            </a:r>
            <a:r>
              <a:rPr lang="ru-RU" sz="2400" b="1" dirty="0"/>
              <a:t>связан с темой </a:t>
            </a:r>
            <a:r>
              <a:rPr lang="ru-RU" sz="2400" dirty="0"/>
              <a:t>научной и работы и, зачастую, повторяет ее в точности. </a:t>
            </a:r>
            <a:r>
              <a:rPr lang="ru-RU" sz="2400" b="1" dirty="0"/>
              <a:t>Объект</a:t>
            </a:r>
            <a:r>
              <a:rPr lang="ru-RU" sz="2400" dirty="0"/>
              <a:t> не так связан с темой исследования, поскольку это достаточно </a:t>
            </a:r>
            <a:r>
              <a:rPr lang="ru-RU" sz="2400" b="1" dirty="0"/>
              <a:t>широкая сфера</a:t>
            </a:r>
            <a:r>
              <a:rPr lang="ru-RU" sz="2400" dirty="0"/>
              <a:t>, исследовать которую можно с различных сторон.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/>
          </p:nvPr>
        </p:nvSpPr>
        <p:spPr>
          <a:xfrm>
            <a:off x="2483768" y="3645024"/>
            <a:ext cx="6481385" cy="321297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300" dirty="0"/>
              <a:t>Следует запомнить, что как более многогранное явление, </a:t>
            </a:r>
            <a:r>
              <a:rPr lang="ru-RU" sz="2300" b="1" dirty="0"/>
              <a:t>объект является первичным</a:t>
            </a:r>
            <a:r>
              <a:rPr lang="ru-RU" sz="2300" dirty="0"/>
              <a:t>. </a:t>
            </a:r>
            <a:r>
              <a:rPr lang="ru-RU" sz="2300" b="1" dirty="0"/>
              <a:t>Предмет как часть системы</a:t>
            </a:r>
            <a:r>
              <a:rPr lang="ru-RU" sz="2300" dirty="0"/>
              <a:t>, как частный аспект общего явления – </a:t>
            </a:r>
            <a:r>
              <a:rPr lang="ru-RU" sz="2300" b="1" dirty="0"/>
              <a:t>вторичен</a:t>
            </a:r>
            <a:r>
              <a:rPr lang="ru-RU" sz="2300" dirty="0"/>
              <a:t>. Формулирование предмета происходит более подробно и расширенно, тогда как при описании объекта можно </a:t>
            </a:r>
            <a:r>
              <a:rPr lang="ru-RU" sz="2300" dirty="0" smtClean="0"/>
              <a:t>обойтись двумя-	тремя словами</a:t>
            </a:r>
            <a:r>
              <a:rPr lang="ru-RU" sz="2300" dirty="0"/>
              <a:t>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4860032" y="22454"/>
            <a:ext cx="4105122" cy="37444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000" dirty="0">
                <a:solidFill>
                  <a:prstClr val="white"/>
                </a:solidFill>
              </a:rPr>
              <a:t>   	объект</a:t>
            </a:r>
          </a:p>
        </p:txBody>
      </p:sp>
      <p:sp>
        <p:nvSpPr>
          <p:cNvPr id="10" name="Овал 9"/>
          <p:cNvSpPr/>
          <p:nvPr/>
        </p:nvSpPr>
        <p:spPr>
          <a:xfrm>
            <a:off x="5009944" y="1340768"/>
            <a:ext cx="1506271" cy="1512168"/>
          </a:xfrm>
          <a:prstGeom prst="ellipse">
            <a:avLst/>
          </a:prstGeom>
          <a:solidFill>
            <a:srgbClr val="FE00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предмет</a:t>
            </a:r>
          </a:p>
        </p:txBody>
      </p:sp>
    </p:spTree>
    <p:extLst>
      <p:ext uri="{BB962C8B-B14F-4D97-AF65-F5344CB8AC3E}">
        <p14:creationId xmlns:p14="http://schemas.microsoft.com/office/powerpoint/2010/main" val="39299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>
          <a:xfrm>
            <a:off x="683568" y="404664"/>
            <a:ext cx="8106097" cy="985312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/>
              <a:t>Методы исследования</a:t>
            </a:r>
            <a:endParaRPr lang="ru-RU" sz="4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/>
          </p:nvPr>
        </p:nvSpPr>
        <p:spPr>
          <a:xfrm>
            <a:off x="179512" y="1628800"/>
            <a:ext cx="8712968" cy="4320480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Метод</a:t>
            </a:r>
            <a:r>
              <a:rPr lang="ru-RU" dirty="0"/>
              <a:t>– это совокупность действий, призванных помочь достижению желаемого результата – цели исследования.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Метод </a:t>
            </a:r>
            <a:r>
              <a:rPr lang="ru-RU" sz="2800" dirty="0"/>
              <a:t>представляет инструмент научного исследования, позволяющий изучить предмет </a:t>
            </a:r>
            <a:r>
              <a:rPr lang="ru-RU" sz="2800" dirty="0" smtClean="0"/>
              <a:t>				 работы </a:t>
            </a:r>
            <a:r>
              <a:rPr lang="ru-RU" sz="2800" dirty="0"/>
              <a:t>глубоко и всесторонне, </a:t>
            </a:r>
            <a:r>
              <a:rPr lang="ru-RU" sz="2800" dirty="0" smtClean="0"/>
              <a:t>проникнуть 		  в </a:t>
            </a:r>
            <a:r>
              <a:rPr lang="ru-RU" sz="2800" dirty="0"/>
              <a:t>суть решаемой проблемы.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43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758988955"/>
              </p:ext>
            </p:extLst>
          </p:nvPr>
        </p:nvGraphicFramePr>
        <p:xfrm>
          <a:off x="1006475" y="476672"/>
          <a:ext cx="8137525" cy="511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13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>
          <a:xfrm>
            <a:off x="120405" y="0"/>
            <a:ext cx="9036496" cy="609329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800" b="1" dirty="0"/>
              <a:t>Анализ.</a:t>
            </a:r>
            <a:r>
              <a:rPr lang="ru-RU" sz="1800" dirty="0"/>
              <a:t> Предполагает рассмотрение предмета или явления с учетом его индивидуальных свойств или признаков.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Синтез. </a:t>
            </a:r>
            <a:r>
              <a:rPr lang="ru-RU" sz="1800" dirty="0"/>
              <a:t>Объединяет отдельные элементы (признаки, свойства) в одно целое.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Моделирование. </a:t>
            </a:r>
            <a:r>
              <a:rPr lang="ru-RU" sz="1800" dirty="0"/>
              <a:t>Существующий объект исследования проектируется на определенную модель.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Аналогия. </a:t>
            </a:r>
            <a:r>
              <a:rPr lang="ru-RU" sz="1800" dirty="0"/>
              <a:t>Подчеркивает сходство отдельных предметов по каким-либо качествам.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Индукция. </a:t>
            </a:r>
            <a:r>
              <a:rPr lang="ru-RU" sz="1800" dirty="0"/>
              <a:t>Рассуждение от общего к частному.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Дедукция. </a:t>
            </a:r>
            <a:r>
              <a:rPr lang="ru-RU" sz="1800" dirty="0"/>
              <a:t>Выводы делаются с учетом множества частных свойств предметов.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Обобщение. </a:t>
            </a:r>
            <a:r>
              <a:rPr lang="ru-RU" sz="1800" dirty="0"/>
              <a:t>Рассматривается множество признаков, чтобы сделать общий вывод об явлении или предмете.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Классификация. </a:t>
            </a:r>
            <a:r>
              <a:rPr lang="ru-RU" sz="1800" dirty="0"/>
              <a:t>Предметы или явления делятся на определенные категории по отдельно взятому показателю.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Наблюдение. </a:t>
            </a:r>
            <a:r>
              <a:rPr lang="ru-RU" sz="1800" dirty="0"/>
              <a:t>Основывается на объективном восприятии происходящего с целью получение определенной информации о качествах и свойствах предметов.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Сравнение. </a:t>
            </a:r>
            <a:r>
              <a:rPr lang="ru-RU" sz="1800" dirty="0"/>
              <a:t>Предполагает сравнение определенного числа предметов между собой </a:t>
            </a:r>
            <a:r>
              <a:rPr lang="ru-RU" sz="1800" dirty="0" smtClean="0"/>
              <a:t>		по </a:t>
            </a:r>
            <a:r>
              <a:rPr lang="ru-RU" sz="1800" dirty="0"/>
              <a:t>отдельно взятому свойству.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                                </a:t>
            </a:r>
            <a:r>
              <a:rPr lang="ru-RU" sz="1800" b="1" dirty="0" smtClean="0"/>
              <a:t>Измерение</a:t>
            </a:r>
            <a:r>
              <a:rPr lang="ru-RU" sz="1800" b="1" dirty="0"/>
              <a:t>. </a:t>
            </a:r>
            <a:r>
              <a:rPr lang="ru-RU" sz="1800" dirty="0"/>
              <a:t>Основывается на точных расчетах и числовых </a:t>
            </a:r>
            <a:r>
              <a:rPr lang="ru-RU" sz="1800" dirty="0" smtClean="0"/>
              <a:t>			    показателях</a:t>
            </a:r>
            <a:r>
              <a:rPr lang="ru-RU" sz="1800" dirty="0"/>
              <a:t>.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        		     </a:t>
            </a:r>
            <a:r>
              <a:rPr lang="ru-RU" sz="1800" b="1" dirty="0" smtClean="0"/>
              <a:t>Эксперимент</a:t>
            </a:r>
            <a:r>
              <a:rPr lang="ru-RU" sz="1800" b="1" dirty="0"/>
              <a:t>. </a:t>
            </a:r>
            <a:r>
              <a:rPr lang="ru-RU" sz="1800" dirty="0"/>
              <a:t>Заключается в испытании или тестировании </a:t>
            </a:r>
            <a:r>
              <a:rPr lang="ru-RU" sz="1800" dirty="0" smtClean="0"/>
              <a:t>			     изучаемых </a:t>
            </a:r>
            <a:r>
              <a:rPr lang="ru-RU" sz="1800" dirty="0"/>
              <a:t>объектов или </a:t>
            </a:r>
            <a:r>
              <a:rPr lang="ru-RU" sz="1800" dirty="0" smtClean="0"/>
              <a:t>явлений в </a:t>
            </a:r>
            <a:r>
              <a:rPr lang="ru-RU" sz="1800" dirty="0"/>
              <a:t>контролируемых или </a:t>
            </a:r>
            <a:r>
              <a:rPr lang="ru-RU" sz="1800" dirty="0" smtClean="0"/>
              <a:t>			     специально </a:t>
            </a:r>
            <a:r>
              <a:rPr lang="ru-RU" sz="1800" dirty="0"/>
              <a:t>созданных условиях.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21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1"/>
          </p:nvPr>
        </p:nvSpPr>
        <p:spPr>
          <a:xfrm>
            <a:off x="340058" y="155147"/>
            <a:ext cx="1885690" cy="1632244"/>
          </a:xfrm>
        </p:spPr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2123728" y="1428736"/>
            <a:ext cx="6591648" cy="46645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300" dirty="0"/>
              <a:t>Включайте в свою работу как общенаучные, так и </a:t>
            </a:r>
            <a:r>
              <a:rPr lang="ru-RU" sz="2300" dirty="0" err="1"/>
              <a:t>частнонаучные</a:t>
            </a:r>
            <a:r>
              <a:rPr lang="ru-RU" sz="2300" dirty="0"/>
              <a:t> методы.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300" dirty="0"/>
              <a:t>Перечисляйте только те методы, которые вы действительно задействовали при написании </a:t>
            </a:r>
            <a:r>
              <a:rPr lang="ru-RU" sz="2300" dirty="0" smtClean="0"/>
              <a:t>ВКР.</a:t>
            </a:r>
            <a:endParaRPr lang="ru-RU" sz="2300" dirty="0"/>
          </a:p>
          <a:p>
            <a:pPr marL="457200" indent="-457200">
              <a:buFont typeface="+mj-lt"/>
              <a:buAutoNum type="arabicPeriod"/>
            </a:pPr>
            <a:r>
              <a:rPr lang="ru-RU" sz="2300" dirty="0"/>
              <a:t>Не указывайте методы, которые плохо понимаете. На защите вас могут спросить именно по ним.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300" dirty="0"/>
              <a:t>Не стоит демонстрировать свою эрудированность, перечисляя полсотни методов исследования. Скорее, вы вызовете удивление </a:t>
            </a:r>
            <a:r>
              <a:rPr lang="ru-RU" sz="2300" dirty="0" smtClean="0"/>
              <a:t>комиссии </a:t>
            </a:r>
            <a:r>
              <a:rPr lang="ru-RU" sz="2300" dirty="0"/>
              <a:t>и множество вопросов по перечисленным методам.</a:t>
            </a:r>
          </a:p>
          <a:p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2314286" y="119945"/>
            <a:ext cx="6722210" cy="1152128"/>
          </a:xfrm>
        </p:spPr>
        <p:txBody>
          <a:bodyPr/>
          <a:lstStyle/>
          <a:p>
            <a:pPr algn="ctr"/>
            <a:r>
              <a:rPr lang="ru-RU" sz="3600" b="1" dirty="0"/>
              <a:t>Какие методы включать в </a:t>
            </a:r>
            <a:r>
              <a:rPr lang="ru-RU" sz="3600" b="1" dirty="0" smtClean="0"/>
              <a:t>работу?</a:t>
            </a:r>
            <a:endParaRPr lang="ru-RU" sz="3600" b="1" dirty="0"/>
          </a:p>
          <a:p>
            <a:endParaRPr lang="ru-RU" dirty="0"/>
          </a:p>
        </p:txBody>
      </p:sp>
      <p:pic>
        <p:nvPicPr>
          <p:cNvPr id="1026" name="Picture 2" descr="C:\Users\Olga\Desktop\Горащук\ВКР консультации\Знак вопрос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4772"/>
            <a:ext cx="1917291" cy="1628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7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357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training-01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9</cp:revision>
  <dcterms:created xsi:type="dcterms:W3CDTF">2018-03-05T18:27:22Z</dcterms:created>
  <dcterms:modified xsi:type="dcterms:W3CDTF">2018-03-12T16:33:40Z</dcterms:modified>
</cp:coreProperties>
</file>