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C7123-8A79-4F34-9DE7-3A09A4841879}" type="doc">
      <dgm:prSet loTypeId="urn:microsoft.com/office/officeart/2005/8/layout/hierarchy3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F004D5-5856-47B5-A6E0-2DC76FFED195}">
      <dgm:prSet phldrT="[Текст]"/>
      <dgm:spPr/>
      <dgm:t>
        <a:bodyPr/>
        <a:lstStyle/>
        <a:p>
          <a:r>
            <a:rPr lang="ru-RU" dirty="0" smtClean="0"/>
            <a:t>Глава 1</a:t>
          </a:r>
          <a:endParaRPr lang="ru-RU" dirty="0"/>
        </a:p>
      </dgm:t>
    </dgm:pt>
    <dgm:pt modelId="{D5CA4A4A-4E53-4682-98AC-A98CADFE06E6}" type="parTrans" cxnId="{EEC3B946-BCFC-4176-A2CE-BD0A8DC0166C}">
      <dgm:prSet/>
      <dgm:spPr/>
      <dgm:t>
        <a:bodyPr/>
        <a:lstStyle/>
        <a:p>
          <a:endParaRPr lang="ru-RU"/>
        </a:p>
      </dgm:t>
    </dgm:pt>
    <dgm:pt modelId="{96EFEBF2-90E9-47FE-891F-9498C5583166}" type="sibTrans" cxnId="{EEC3B946-BCFC-4176-A2CE-BD0A8DC0166C}">
      <dgm:prSet/>
      <dgm:spPr/>
      <dgm:t>
        <a:bodyPr/>
        <a:lstStyle/>
        <a:p>
          <a:endParaRPr lang="ru-RU"/>
        </a:p>
      </dgm:t>
    </dgm:pt>
    <dgm:pt modelId="{FABFA25C-C5F1-4BE1-BEBD-5E4B64840CD5}">
      <dgm:prSet phldrT="[Текст]"/>
      <dgm:spPr/>
      <dgm:t>
        <a:bodyPr/>
        <a:lstStyle/>
        <a:p>
          <a:r>
            <a:rPr lang="ru-RU" dirty="0" smtClean="0"/>
            <a:t>1.1</a:t>
          </a:r>
          <a:endParaRPr lang="ru-RU" dirty="0"/>
        </a:p>
      </dgm:t>
    </dgm:pt>
    <dgm:pt modelId="{086EA055-F5F0-4272-ABE2-25D31D024B3E}" type="parTrans" cxnId="{B49F7C93-D6DE-40B4-9BD2-E04852C7A705}">
      <dgm:prSet/>
      <dgm:spPr/>
      <dgm:t>
        <a:bodyPr/>
        <a:lstStyle/>
        <a:p>
          <a:endParaRPr lang="ru-RU"/>
        </a:p>
      </dgm:t>
    </dgm:pt>
    <dgm:pt modelId="{53070969-605C-4232-A019-31A9199D5B5E}" type="sibTrans" cxnId="{B49F7C93-D6DE-40B4-9BD2-E04852C7A705}">
      <dgm:prSet/>
      <dgm:spPr/>
      <dgm:t>
        <a:bodyPr/>
        <a:lstStyle/>
        <a:p>
          <a:endParaRPr lang="ru-RU"/>
        </a:p>
      </dgm:t>
    </dgm:pt>
    <dgm:pt modelId="{FE955856-7524-4D39-B0B7-E49C44778D52}">
      <dgm:prSet phldrT="[Текст]"/>
      <dgm:spPr/>
      <dgm:t>
        <a:bodyPr/>
        <a:lstStyle/>
        <a:p>
          <a:r>
            <a:rPr lang="ru-RU" dirty="0" smtClean="0"/>
            <a:t>1.2</a:t>
          </a:r>
          <a:endParaRPr lang="ru-RU" dirty="0"/>
        </a:p>
      </dgm:t>
    </dgm:pt>
    <dgm:pt modelId="{5C01DE68-5B43-44BE-A27A-E01C6B61F065}" type="parTrans" cxnId="{86369DED-B218-4AC4-A515-AEDDA4BA0FCD}">
      <dgm:prSet/>
      <dgm:spPr/>
      <dgm:t>
        <a:bodyPr/>
        <a:lstStyle/>
        <a:p>
          <a:endParaRPr lang="ru-RU"/>
        </a:p>
      </dgm:t>
    </dgm:pt>
    <dgm:pt modelId="{8BE02B4D-1DFC-4E22-B785-3A19D7A01798}" type="sibTrans" cxnId="{86369DED-B218-4AC4-A515-AEDDA4BA0FCD}">
      <dgm:prSet/>
      <dgm:spPr/>
      <dgm:t>
        <a:bodyPr/>
        <a:lstStyle/>
        <a:p>
          <a:endParaRPr lang="ru-RU"/>
        </a:p>
      </dgm:t>
    </dgm:pt>
    <dgm:pt modelId="{2A2802AC-2B05-4B67-9A0E-88847D78614A}">
      <dgm:prSet phldrT="[Текст]"/>
      <dgm:spPr/>
      <dgm:t>
        <a:bodyPr/>
        <a:lstStyle/>
        <a:p>
          <a:r>
            <a:rPr lang="ru-RU" dirty="0" smtClean="0"/>
            <a:t>Глава 2</a:t>
          </a:r>
          <a:endParaRPr lang="ru-RU" dirty="0"/>
        </a:p>
      </dgm:t>
    </dgm:pt>
    <dgm:pt modelId="{2E6A23F8-D12E-4051-8DE5-47BD8FA7217A}" type="parTrans" cxnId="{B3BB6913-6EAF-4CA2-82AC-C4F5F1C41243}">
      <dgm:prSet/>
      <dgm:spPr/>
      <dgm:t>
        <a:bodyPr/>
        <a:lstStyle/>
        <a:p>
          <a:endParaRPr lang="ru-RU"/>
        </a:p>
      </dgm:t>
    </dgm:pt>
    <dgm:pt modelId="{6CD5C168-50D9-4E5F-8FAE-66F89932ED30}" type="sibTrans" cxnId="{B3BB6913-6EAF-4CA2-82AC-C4F5F1C41243}">
      <dgm:prSet/>
      <dgm:spPr/>
      <dgm:t>
        <a:bodyPr/>
        <a:lstStyle/>
        <a:p>
          <a:endParaRPr lang="ru-RU"/>
        </a:p>
      </dgm:t>
    </dgm:pt>
    <dgm:pt modelId="{AFB191A4-4360-4552-9DBA-4DFD5D4F01AC}">
      <dgm:prSet phldrT="[Текст]"/>
      <dgm:spPr/>
      <dgm:t>
        <a:bodyPr/>
        <a:lstStyle/>
        <a:p>
          <a:r>
            <a:rPr lang="ru-RU" dirty="0" smtClean="0"/>
            <a:t>2.1</a:t>
          </a:r>
          <a:endParaRPr lang="ru-RU" dirty="0"/>
        </a:p>
      </dgm:t>
    </dgm:pt>
    <dgm:pt modelId="{21DA38D3-E3FC-4271-A349-F3EA7C8219A0}" type="parTrans" cxnId="{C0248BC8-E583-4710-9534-7C94E07C787A}">
      <dgm:prSet/>
      <dgm:spPr/>
      <dgm:t>
        <a:bodyPr/>
        <a:lstStyle/>
        <a:p>
          <a:endParaRPr lang="ru-RU"/>
        </a:p>
      </dgm:t>
    </dgm:pt>
    <dgm:pt modelId="{2F1AF0BA-B269-4D4E-9D7F-930EDE9E8EAE}" type="sibTrans" cxnId="{C0248BC8-E583-4710-9534-7C94E07C787A}">
      <dgm:prSet/>
      <dgm:spPr/>
      <dgm:t>
        <a:bodyPr/>
        <a:lstStyle/>
        <a:p>
          <a:endParaRPr lang="ru-RU"/>
        </a:p>
      </dgm:t>
    </dgm:pt>
    <dgm:pt modelId="{8FCCE890-2B5A-495D-A8F2-EBF5D42819F9}">
      <dgm:prSet phldrT="[Текст]"/>
      <dgm:spPr/>
      <dgm:t>
        <a:bodyPr/>
        <a:lstStyle/>
        <a:p>
          <a:r>
            <a:rPr lang="ru-RU" dirty="0" smtClean="0"/>
            <a:t>2.2</a:t>
          </a:r>
          <a:endParaRPr lang="ru-RU" dirty="0"/>
        </a:p>
      </dgm:t>
    </dgm:pt>
    <dgm:pt modelId="{B334C63B-0DBC-4BF0-820B-B6B540152130}" type="parTrans" cxnId="{80F62AE2-B467-4240-BCF6-2EA3E8C3CF97}">
      <dgm:prSet/>
      <dgm:spPr/>
      <dgm:t>
        <a:bodyPr/>
        <a:lstStyle/>
        <a:p>
          <a:endParaRPr lang="ru-RU"/>
        </a:p>
      </dgm:t>
    </dgm:pt>
    <dgm:pt modelId="{4F13DEDB-A17D-438A-91C5-EFC71590B5CA}" type="sibTrans" cxnId="{80F62AE2-B467-4240-BCF6-2EA3E8C3CF97}">
      <dgm:prSet/>
      <dgm:spPr/>
      <dgm:t>
        <a:bodyPr/>
        <a:lstStyle/>
        <a:p>
          <a:endParaRPr lang="ru-RU"/>
        </a:p>
      </dgm:t>
    </dgm:pt>
    <dgm:pt modelId="{101EC39F-450D-4F6F-B9EF-F7ABB71A8237}">
      <dgm:prSet/>
      <dgm:spPr/>
      <dgm:t>
        <a:bodyPr/>
        <a:lstStyle/>
        <a:p>
          <a:r>
            <a:rPr lang="ru-RU" dirty="0" smtClean="0"/>
            <a:t>1.3</a:t>
          </a:r>
          <a:endParaRPr lang="ru-RU" dirty="0"/>
        </a:p>
      </dgm:t>
    </dgm:pt>
    <dgm:pt modelId="{C52D0588-918E-49F1-9A45-B46E4F5C69C6}" type="parTrans" cxnId="{B9A6217C-1D50-4415-AB11-9EC96C4BB76E}">
      <dgm:prSet/>
      <dgm:spPr/>
      <dgm:t>
        <a:bodyPr/>
        <a:lstStyle/>
        <a:p>
          <a:endParaRPr lang="ru-RU"/>
        </a:p>
      </dgm:t>
    </dgm:pt>
    <dgm:pt modelId="{0DC58BB0-466A-4C59-8CFD-932BD01C6238}" type="sibTrans" cxnId="{B9A6217C-1D50-4415-AB11-9EC96C4BB76E}">
      <dgm:prSet/>
      <dgm:spPr/>
      <dgm:t>
        <a:bodyPr/>
        <a:lstStyle/>
        <a:p>
          <a:endParaRPr lang="ru-RU"/>
        </a:p>
      </dgm:t>
    </dgm:pt>
    <dgm:pt modelId="{80674ACE-CCA3-4397-94CE-84FDA28083C9}">
      <dgm:prSet/>
      <dgm:spPr/>
      <dgm:t>
        <a:bodyPr/>
        <a:lstStyle/>
        <a:p>
          <a:r>
            <a:rPr lang="ru-RU" dirty="0" smtClean="0"/>
            <a:t>Выводы к главе 1</a:t>
          </a:r>
          <a:endParaRPr lang="ru-RU" dirty="0"/>
        </a:p>
      </dgm:t>
    </dgm:pt>
    <dgm:pt modelId="{D44F1C46-C50D-40BA-83E3-71A01E45063E}" type="parTrans" cxnId="{FA17A369-BCB4-4227-A60F-3DB08EEBA44D}">
      <dgm:prSet/>
      <dgm:spPr/>
      <dgm:t>
        <a:bodyPr/>
        <a:lstStyle/>
        <a:p>
          <a:endParaRPr lang="ru-RU"/>
        </a:p>
      </dgm:t>
    </dgm:pt>
    <dgm:pt modelId="{C364445B-A8D1-40CE-8B6F-C0757414276D}" type="sibTrans" cxnId="{FA17A369-BCB4-4227-A60F-3DB08EEBA44D}">
      <dgm:prSet/>
      <dgm:spPr/>
      <dgm:t>
        <a:bodyPr/>
        <a:lstStyle/>
        <a:p>
          <a:endParaRPr lang="ru-RU"/>
        </a:p>
      </dgm:t>
    </dgm:pt>
    <dgm:pt modelId="{9A3F4281-AE0F-4F63-8075-6C1381797B89}">
      <dgm:prSet/>
      <dgm:spPr/>
      <dgm:t>
        <a:bodyPr/>
        <a:lstStyle/>
        <a:p>
          <a:r>
            <a:rPr lang="ru-RU" dirty="0" smtClean="0"/>
            <a:t>2.3</a:t>
          </a:r>
          <a:endParaRPr lang="ru-RU" dirty="0"/>
        </a:p>
      </dgm:t>
    </dgm:pt>
    <dgm:pt modelId="{4E6991FB-2DDC-4707-AA45-4036B35BCCFB}" type="parTrans" cxnId="{04BAAD33-5882-47FF-BF56-8EA1B6C3F064}">
      <dgm:prSet/>
      <dgm:spPr/>
      <dgm:t>
        <a:bodyPr/>
        <a:lstStyle/>
        <a:p>
          <a:endParaRPr lang="ru-RU"/>
        </a:p>
      </dgm:t>
    </dgm:pt>
    <dgm:pt modelId="{0215560C-BA4B-4A3D-892E-C8C176D83D6C}" type="sibTrans" cxnId="{04BAAD33-5882-47FF-BF56-8EA1B6C3F064}">
      <dgm:prSet/>
      <dgm:spPr/>
      <dgm:t>
        <a:bodyPr/>
        <a:lstStyle/>
        <a:p>
          <a:endParaRPr lang="ru-RU"/>
        </a:p>
      </dgm:t>
    </dgm:pt>
    <dgm:pt modelId="{D18790DC-FC92-4960-BF7D-664F03F28BD4}">
      <dgm:prSet/>
      <dgm:spPr/>
      <dgm:t>
        <a:bodyPr/>
        <a:lstStyle/>
        <a:p>
          <a:r>
            <a:rPr lang="ru-RU" dirty="0" smtClean="0"/>
            <a:t>Выводы к главе 2</a:t>
          </a:r>
          <a:endParaRPr lang="ru-RU" dirty="0"/>
        </a:p>
      </dgm:t>
    </dgm:pt>
    <dgm:pt modelId="{B15F2EC5-DA4B-4B85-AFBB-5D7582AEC1B8}" type="parTrans" cxnId="{0D53A034-7000-4485-90FF-DC60F5C77B98}">
      <dgm:prSet/>
      <dgm:spPr/>
      <dgm:t>
        <a:bodyPr/>
        <a:lstStyle/>
        <a:p>
          <a:endParaRPr lang="ru-RU"/>
        </a:p>
      </dgm:t>
    </dgm:pt>
    <dgm:pt modelId="{106B295C-97F9-40FC-917C-F161CF32AE1D}" type="sibTrans" cxnId="{0D53A034-7000-4485-90FF-DC60F5C77B98}">
      <dgm:prSet/>
      <dgm:spPr/>
      <dgm:t>
        <a:bodyPr/>
        <a:lstStyle/>
        <a:p>
          <a:endParaRPr lang="ru-RU"/>
        </a:p>
      </dgm:t>
    </dgm:pt>
    <dgm:pt modelId="{FF7756E1-F854-4D2E-B84F-37C606555ED4}" type="pres">
      <dgm:prSet presAssocID="{8C9C7123-8A79-4F34-9DE7-3A09A48418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659B26-3E69-48AA-8262-34D6B85C5E6B}" type="pres">
      <dgm:prSet presAssocID="{C0F004D5-5856-47B5-A6E0-2DC76FFED195}" presName="root" presStyleCnt="0"/>
      <dgm:spPr/>
    </dgm:pt>
    <dgm:pt modelId="{3C151714-6C3F-4EFB-BECE-812FEDAB704E}" type="pres">
      <dgm:prSet presAssocID="{C0F004D5-5856-47B5-A6E0-2DC76FFED195}" presName="rootComposite" presStyleCnt="0"/>
      <dgm:spPr/>
    </dgm:pt>
    <dgm:pt modelId="{33D61BEB-2F72-4502-8F87-C214CAFD9364}" type="pres">
      <dgm:prSet presAssocID="{C0F004D5-5856-47B5-A6E0-2DC76FFED195}" presName="rootText" presStyleLbl="node1" presStyleIdx="0" presStyleCnt="2"/>
      <dgm:spPr/>
      <dgm:t>
        <a:bodyPr/>
        <a:lstStyle/>
        <a:p>
          <a:endParaRPr lang="ru-RU"/>
        </a:p>
      </dgm:t>
    </dgm:pt>
    <dgm:pt modelId="{D424712F-8E44-4C6E-B95E-FB72143DD0EC}" type="pres">
      <dgm:prSet presAssocID="{C0F004D5-5856-47B5-A6E0-2DC76FFED195}" presName="rootConnector" presStyleLbl="node1" presStyleIdx="0" presStyleCnt="2"/>
      <dgm:spPr/>
      <dgm:t>
        <a:bodyPr/>
        <a:lstStyle/>
        <a:p>
          <a:endParaRPr lang="ru-RU"/>
        </a:p>
      </dgm:t>
    </dgm:pt>
    <dgm:pt modelId="{940EAB81-433C-4DA7-845D-30A637B6844E}" type="pres">
      <dgm:prSet presAssocID="{C0F004D5-5856-47B5-A6E0-2DC76FFED195}" presName="childShape" presStyleCnt="0"/>
      <dgm:spPr/>
    </dgm:pt>
    <dgm:pt modelId="{1D961137-1B64-492D-B06D-892AE87F5227}" type="pres">
      <dgm:prSet presAssocID="{086EA055-F5F0-4272-ABE2-25D31D024B3E}" presName="Name13" presStyleLbl="parChTrans1D2" presStyleIdx="0" presStyleCnt="8"/>
      <dgm:spPr/>
      <dgm:t>
        <a:bodyPr/>
        <a:lstStyle/>
        <a:p>
          <a:endParaRPr lang="ru-RU"/>
        </a:p>
      </dgm:t>
    </dgm:pt>
    <dgm:pt modelId="{400B8EBA-FD4D-422B-98CF-C464FD031ACB}" type="pres">
      <dgm:prSet presAssocID="{FABFA25C-C5F1-4BE1-BEBD-5E4B64840CD5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70AA7-6685-40FD-8C21-5FFAA5D4ACB6}" type="pres">
      <dgm:prSet presAssocID="{5C01DE68-5B43-44BE-A27A-E01C6B61F065}" presName="Name13" presStyleLbl="parChTrans1D2" presStyleIdx="1" presStyleCnt="8"/>
      <dgm:spPr/>
      <dgm:t>
        <a:bodyPr/>
        <a:lstStyle/>
        <a:p>
          <a:endParaRPr lang="ru-RU"/>
        </a:p>
      </dgm:t>
    </dgm:pt>
    <dgm:pt modelId="{7485DB82-5031-4E9A-91CD-CCE410A753DE}" type="pres">
      <dgm:prSet presAssocID="{FE955856-7524-4D39-B0B7-E49C44778D52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73FA2-239C-4FDF-BDB7-1807A2074E3D}" type="pres">
      <dgm:prSet presAssocID="{C52D0588-918E-49F1-9A45-B46E4F5C69C6}" presName="Name13" presStyleLbl="parChTrans1D2" presStyleIdx="2" presStyleCnt="8"/>
      <dgm:spPr/>
      <dgm:t>
        <a:bodyPr/>
        <a:lstStyle/>
        <a:p>
          <a:endParaRPr lang="ru-RU"/>
        </a:p>
      </dgm:t>
    </dgm:pt>
    <dgm:pt modelId="{6668D95D-A79C-4418-813D-E1A5FCABA518}" type="pres">
      <dgm:prSet presAssocID="{101EC39F-450D-4F6F-B9EF-F7ABB71A8237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183A4-36A8-4884-B280-54520FAAA122}" type="pres">
      <dgm:prSet presAssocID="{D44F1C46-C50D-40BA-83E3-71A01E45063E}" presName="Name13" presStyleLbl="parChTrans1D2" presStyleIdx="3" presStyleCnt="8"/>
      <dgm:spPr/>
      <dgm:t>
        <a:bodyPr/>
        <a:lstStyle/>
        <a:p>
          <a:endParaRPr lang="ru-RU"/>
        </a:p>
      </dgm:t>
    </dgm:pt>
    <dgm:pt modelId="{FDF50CA9-241C-438B-AE8E-47C00C62A2D0}" type="pres">
      <dgm:prSet presAssocID="{80674ACE-CCA3-4397-94CE-84FDA28083C9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83F0F-C607-4D08-AE2D-B6C9DDE63111}" type="pres">
      <dgm:prSet presAssocID="{2A2802AC-2B05-4B67-9A0E-88847D78614A}" presName="root" presStyleCnt="0"/>
      <dgm:spPr/>
    </dgm:pt>
    <dgm:pt modelId="{CB0009FE-29C4-4D2B-BE53-2E0BAFCDBB5A}" type="pres">
      <dgm:prSet presAssocID="{2A2802AC-2B05-4B67-9A0E-88847D78614A}" presName="rootComposite" presStyleCnt="0"/>
      <dgm:spPr/>
    </dgm:pt>
    <dgm:pt modelId="{5E836EB5-D56E-4F2B-9627-8BF4030A6DBF}" type="pres">
      <dgm:prSet presAssocID="{2A2802AC-2B05-4B67-9A0E-88847D78614A}" presName="rootText" presStyleLbl="node1" presStyleIdx="1" presStyleCnt="2"/>
      <dgm:spPr/>
      <dgm:t>
        <a:bodyPr/>
        <a:lstStyle/>
        <a:p>
          <a:endParaRPr lang="ru-RU"/>
        </a:p>
      </dgm:t>
    </dgm:pt>
    <dgm:pt modelId="{F2E9A6BE-7254-43F1-B713-3B670F5C064E}" type="pres">
      <dgm:prSet presAssocID="{2A2802AC-2B05-4B67-9A0E-88847D78614A}" presName="rootConnector" presStyleLbl="node1" presStyleIdx="1" presStyleCnt="2"/>
      <dgm:spPr/>
      <dgm:t>
        <a:bodyPr/>
        <a:lstStyle/>
        <a:p>
          <a:endParaRPr lang="ru-RU"/>
        </a:p>
      </dgm:t>
    </dgm:pt>
    <dgm:pt modelId="{9E0B6A94-521F-44CC-A535-965A99E180BE}" type="pres">
      <dgm:prSet presAssocID="{2A2802AC-2B05-4B67-9A0E-88847D78614A}" presName="childShape" presStyleCnt="0"/>
      <dgm:spPr/>
    </dgm:pt>
    <dgm:pt modelId="{0CA1C3B9-9FDA-4B8F-B2E8-FF1AA92EF208}" type="pres">
      <dgm:prSet presAssocID="{21DA38D3-E3FC-4271-A349-F3EA7C8219A0}" presName="Name13" presStyleLbl="parChTrans1D2" presStyleIdx="4" presStyleCnt="8"/>
      <dgm:spPr/>
      <dgm:t>
        <a:bodyPr/>
        <a:lstStyle/>
        <a:p>
          <a:endParaRPr lang="ru-RU"/>
        </a:p>
      </dgm:t>
    </dgm:pt>
    <dgm:pt modelId="{AF84E90F-E793-4205-B3D2-C8A42468CAE9}" type="pres">
      <dgm:prSet presAssocID="{AFB191A4-4360-4552-9DBA-4DFD5D4F01AC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85AA2-0170-4369-B2CF-FFDB5E4DDF41}" type="pres">
      <dgm:prSet presAssocID="{B334C63B-0DBC-4BF0-820B-B6B540152130}" presName="Name13" presStyleLbl="parChTrans1D2" presStyleIdx="5" presStyleCnt="8"/>
      <dgm:spPr/>
      <dgm:t>
        <a:bodyPr/>
        <a:lstStyle/>
        <a:p>
          <a:endParaRPr lang="ru-RU"/>
        </a:p>
      </dgm:t>
    </dgm:pt>
    <dgm:pt modelId="{7A8ABECD-5A24-4C6C-ACD2-5A089451A510}" type="pres">
      <dgm:prSet presAssocID="{8FCCE890-2B5A-495D-A8F2-EBF5D42819F9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BA195-3198-4795-9FCC-E7A65627A7A7}" type="pres">
      <dgm:prSet presAssocID="{4E6991FB-2DDC-4707-AA45-4036B35BCCFB}" presName="Name13" presStyleLbl="parChTrans1D2" presStyleIdx="6" presStyleCnt="8"/>
      <dgm:spPr/>
      <dgm:t>
        <a:bodyPr/>
        <a:lstStyle/>
        <a:p>
          <a:endParaRPr lang="ru-RU"/>
        </a:p>
      </dgm:t>
    </dgm:pt>
    <dgm:pt modelId="{A97FBFCD-1102-4777-90EF-0ACF4695B412}" type="pres">
      <dgm:prSet presAssocID="{9A3F4281-AE0F-4F63-8075-6C1381797B89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701B7-13C4-4054-B63C-6F3D30177C3F}" type="pres">
      <dgm:prSet presAssocID="{B15F2EC5-DA4B-4B85-AFBB-5D7582AEC1B8}" presName="Name13" presStyleLbl="parChTrans1D2" presStyleIdx="7" presStyleCnt="8"/>
      <dgm:spPr/>
      <dgm:t>
        <a:bodyPr/>
        <a:lstStyle/>
        <a:p>
          <a:endParaRPr lang="ru-RU"/>
        </a:p>
      </dgm:t>
    </dgm:pt>
    <dgm:pt modelId="{CFF8FC8F-5281-4E05-8C65-6CCE30C87100}" type="pres">
      <dgm:prSet presAssocID="{D18790DC-FC92-4960-BF7D-664F03F28BD4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052B7C-F374-40F6-91BD-545156431896}" type="presOf" srcId="{8C9C7123-8A79-4F34-9DE7-3A09A4841879}" destId="{FF7756E1-F854-4D2E-B84F-37C606555ED4}" srcOrd="0" destOrd="0" presId="urn:microsoft.com/office/officeart/2005/8/layout/hierarchy3"/>
    <dgm:cxn modelId="{76CAB25C-6641-43FD-9052-F2456D0D775C}" type="presOf" srcId="{C0F004D5-5856-47B5-A6E0-2DC76FFED195}" destId="{D424712F-8E44-4C6E-B95E-FB72143DD0EC}" srcOrd="1" destOrd="0" presId="urn:microsoft.com/office/officeart/2005/8/layout/hierarchy3"/>
    <dgm:cxn modelId="{7ED7ED23-2396-4A04-AF71-FE54B2A03CF7}" type="presOf" srcId="{D18790DC-FC92-4960-BF7D-664F03F28BD4}" destId="{CFF8FC8F-5281-4E05-8C65-6CCE30C87100}" srcOrd="0" destOrd="0" presId="urn:microsoft.com/office/officeart/2005/8/layout/hierarchy3"/>
    <dgm:cxn modelId="{1EF512EA-DC30-44B2-BCB0-4183EC2CA38F}" type="presOf" srcId="{2A2802AC-2B05-4B67-9A0E-88847D78614A}" destId="{5E836EB5-D56E-4F2B-9627-8BF4030A6DBF}" srcOrd="0" destOrd="0" presId="urn:microsoft.com/office/officeart/2005/8/layout/hierarchy3"/>
    <dgm:cxn modelId="{367359E8-E176-48D5-BF07-AE91A2227351}" type="presOf" srcId="{4E6991FB-2DDC-4707-AA45-4036B35BCCFB}" destId="{888BA195-3198-4795-9FCC-E7A65627A7A7}" srcOrd="0" destOrd="0" presId="urn:microsoft.com/office/officeart/2005/8/layout/hierarchy3"/>
    <dgm:cxn modelId="{86369DED-B218-4AC4-A515-AEDDA4BA0FCD}" srcId="{C0F004D5-5856-47B5-A6E0-2DC76FFED195}" destId="{FE955856-7524-4D39-B0B7-E49C44778D52}" srcOrd="1" destOrd="0" parTransId="{5C01DE68-5B43-44BE-A27A-E01C6B61F065}" sibTransId="{8BE02B4D-1DFC-4E22-B785-3A19D7A01798}"/>
    <dgm:cxn modelId="{8A279AFB-6A96-458D-89EE-6825259B909D}" type="presOf" srcId="{C0F004D5-5856-47B5-A6E0-2DC76FFED195}" destId="{33D61BEB-2F72-4502-8F87-C214CAFD9364}" srcOrd="0" destOrd="0" presId="urn:microsoft.com/office/officeart/2005/8/layout/hierarchy3"/>
    <dgm:cxn modelId="{F82F967F-A690-49A0-AD34-6A6C7BDD4525}" type="presOf" srcId="{D44F1C46-C50D-40BA-83E3-71A01E45063E}" destId="{FDA183A4-36A8-4884-B280-54520FAAA122}" srcOrd="0" destOrd="0" presId="urn:microsoft.com/office/officeart/2005/8/layout/hierarchy3"/>
    <dgm:cxn modelId="{DA21A1E7-B537-4E8D-A3B5-57D6E6BFB516}" type="presOf" srcId="{FABFA25C-C5F1-4BE1-BEBD-5E4B64840CD5}" destId="{400B8EBA-FD4D-422B-98CF-C464FD031ACB}" srcOrd="0" destOrd="0" presId="urn:microsoft.com/office/officeart/2005/8/layout/hierarchy3"/>
    <dgm:cxn modelId="{C57432E6-87D8-4700-A135-3A3F6EC1190F}" type="presOf" srcId="{B15F2EC5-DA4B-4B85-AFBB-5D7582AEC1B8}" destId="{B15701B7-13C4-4054-B63C-6F3D30177C3F}" srcOrd="0" destOrd="0" presId="urn:microsoft.com/office/officeart/2005/8/layout/hierarchy3"/>
    <dgm:cxn modelId="{C0248BC8-E583-4710-9534-7C94E07C787A}" srcId="{2A2802AC-2B05-4B67-9A0E-88847D78614A}" destId="{AFB191A4-4360-4552-9DBA-4DFD5D4F01AC}" srcOrd="0" destOrd="0" parTransId="{21DA38D3-E3FC-4271-A349-F3EA7C8219A0}" sibTransId="{2F1AF0BA-B269-4D4E-9D7F-930EDE9E8EAE}"/>
    <dgm:cxn modelId="{FA17A369-BCB4-4227-A60F-3DB08EEBA44D}" srcId="{C0F004D5-5856-47B5-A6E0-2DC76FFED195}" destId="{80674ACE-CCA3-4397-94CE-84FDA28083C9}" srcOrd="3" destOrd="0" parTransId="{D44F1C46-C50D-40BA-83E3-71A01E45063E}" sibTransId="{C364445B-A8D1-40CE-8B6F-C0757414276D}"/>
    <dgm:cxn modelId="{AF247F47-3F11-4F53-B208-0A6138989C58}" type="presOf" srcId="{21DA38D3-E3FC-4271-A349-F3EA7C8219A0}" destId="{0CA1C3B9-9FDA-4B8F-B2E8-FF1AA92EF208}" srcOrd="0" destOrd="0" presId="urn:microsoft.com/office/officeart/2005/8/layout/hierarchy3"/>
    <dgm:cxn modelId="{D6C64AF3-BE2E-48A2-96B5-9C07C89867BA}" type="presOf" srcId="{9A3F4281-AE0F-4F63-8075-6C1381797B89}" destId="{A97FBFCD-1102-4777-90EF-0ACF4695B412}" srcOrd="0" destOrd="0" presId="urn:microsoft.com/office/officeart/2005/8/layout/hierarchy3"/>
    <dgm:cxn modelId="{4163AD1C-1B05-4C6C-B5CC-0D5AA15830C0}" type="presOf" srcId="{5C01DE68-5B43-44BE-A27A-E01C6B61F065}" destId="{12870AA7-6685-40FD-8C21-5FFAA5D4ACB6}" srcOrd="0" destOrd="0" presId="urn:microsoft.com/office/officeart/2005/8/layout/hierarchy3"/>
    <dgm:cxn modelId="{80F62AE2-B467-4240-BCF6-2EA3E8C3CF97}" srcId="{2A2802AC-2B05-4B67-9A0E-88847D78614A}" destId="{8FCCE890-2B5A-495D-A8F2-EBF5D42819F9}" srcOrd="1" destOrd="0" parTransId="{B334C63B-0DBC-4BF0-820B-B6B540152130}" sibTransId="{4F13DEDB-A17D-438A-91C5-EFC71590B5CA}"/>
    <dgm:cxn modelId="{449780DE-4C12-4759-8A3B-2134D9E4D139}" type="presOf" srcId="{AFB191A4-4360-4552-9DBA-4DFD5D4F01AC}" destId="{AF84E90F-E793-4205-B3D2-C8A42468CAE9}" srcOrd="0" destOrd="0" presId="urn:microsoft.com/office/officeart/2005/8/layout/hierarchy3"/>
    <dgm:cxn modelId="{ED4EE58E-E475-4331-BFD8-0CD8890A03FA}" type="presOf" srcId="{C52D0588-918E-49F1-9A45-B46E4F5C69C6}" destId="{9C973FA2-239C-4FDF-BDB7-1807A2074E3D}" srcOrd="0" destOrd="0" presId="urn:microsoft.com/office/officeart/2005/8/layout/hierarchy3"/>
    <dgm:cxn modelId="{04BAAD33-5882-47FF-BF56-8EA1B6C3F064}" srcId="{2A2802AC-2B05-4B67-9A0E-88847D78614A}" destId="{9A3F4281-AE0F-4F63-8075-6C1381797B89}" srcOrd="2" destOrd="0" parTransId="{4E6991FB-2DDC-4707-AA45-4036B35BCCFB}" sibTransId="{0215560C-BA4B-4A3D-892E-C8C176D83D6C}"/>
    <dgm:cxn modelId="{2D1DFBBF-FAF9-4356-9671-05BF40DB310D}" type="presOf" srcId="{101EC39F-450D-4F6F-B9EF-F7ABB71A8237}" destId="{6668D95D-A79C-4418-813D-E1A5FCABA518}" srcOrd="0" destOrd="0" presId="urn:microsoft.com/office/officeart/2005/8/layout/hierarchy3"/>
    <dgm:cxn modelId="{EEC3B946-BCFC-4176-A2CE-BD0A8DC0166C}" srcId="{8C9C7123-8A79-4F34-9DE7-3A09A4841879}" destId="{C0F004D5-5856-47B5-A6E0-2DC76FFED195}" srcOrd="0" destOrd="0" parTransId="{D5CA4A4A-4E53-4682-98AC-A98CADFE06E6}" sibTransId="{96EFEBF2-90E9-47FE-891F-9498C5583166}"/>
    <dgm:cxn modelId="{58B0B60D-5798-4740-A567-69A4F2E735CB}" type="presOf" srcId="{2A2802AC-2B05-4B67-9A0E-88847D78614A}" destId="{F2E9A6BE-7254-43F1-B713-3B670F5C064E}" srcOrd="1" destOrd="0" presId="urn:microsoft.com/office/officeart/2005/8/layout/hierarchy3"/>
    <dgm:cxn modelId="{0D53A034-7000-4485-90FF-DC60F5C77B98}" srcId="{2A2802AC-2B05-4B67-9A0E-88847D78614A}" destId="{D18790DC-FC92-4960-BF7D-664F03F28BD4}" srcOrd="3" destOrd="0" parTransId="{B15F2EC5-DA4B-4B85-AFBB-5D7582AEC1B8}" sibTransId="{106B295C-97F9-40FC-917C-F161CF32AE1D}"/>
    <dgm:cxn modelId="{BACFB1CE-C64F-4E81-BFC8-487FC2DE1206}" type="presOf" srcId="{8FCCE890-2B5A-495D-A8F2-EBF5D42819F9}" destId="{7A8ABECD-5A24-4C6C-ACD2-5A089451A510}" srcOrd="0" destOrd="0" presId="urn:microsoft.com/office/officeart/2005/8/layout/hierarchy3"/>
    <dgm:cxn modelId="{BACE9D06-0E9F-46AD-9A5E-AA5E1DD4833B}" type="presOf" srcId="{B334C63B-0DBC-4BF0-820B-B6B540152130}" destId="{49485AA2-0170-4369-B2CF-FFDB5E4DDF41}" srcOrd="0" destOrd="0" presId="urn:microsoft.com/office/officeart/2005/8/layout/hierarchy3"/>
    <dgm:cxn modelId="{B9A6217C-1D50-4415-AB11-9EC96C4BB76E}" srcId="{C0F004D5-5856-47B5-A6E0-2DC76FFED195}" destId="{101EC39F-450D-4F6F-B9EF-F7ABB71A8237}" srcOrd="2" destOrd="0" parTransId="{C52D0588-918E-49F1-9A45-B46E4F5C69C6}" sibTransId="{0DC58BB0-466A-4C59-8CFD-932BD01C6238}"/>
    <dgm:cxn modelId="{91A83A56-DF0D-4ED9-8165-BDB4400AAE5C}" type="presOf" srcId="{80674ACE-CCA3-4397-94CE-84FDA28083C9}" destId="{FDF50CA9-241C-438B-AE8E-47C00C62A2D0}" srcOrd="0" destOrd="0" presId="urn:microsoft.com/office/officeart/2005/8/layout/hierarchy3"/>
    <dgm:cxn modelId="{B49F7C93-D6DE-40B4-9BD2-E04852C7A705}" srcId="{C0F004D5-5856-47B5-A6E0-2DC76FFED195}" destId="{FABFA25C-C5F1-4BE1-BEBD-5E4B64840CD5}" srcOrd="0" destOrd="0" parTransId="{086EA055-F5F0-4272-ABE2-25D31D024B3E}" sibTransId="{53070969-605C-4232-A019-31A9199D5B5E}"/>
    <dgm:cxn modelId="{2A0489B1-3326-42B3-8F6C-B07D448FF461}" type="presOf" srcId="{FE955856-7524-4D39-B0B7-E49C44778D52}" destId="{7485DB82-5031-4E9A-91CD-CCE410A753DE}" srcOrd="0" destOrd="0" presId="urn:microsoft.com/office/officeart/2005/8/layout/hierarchy3"/>
    <dgm:cxn modelId="{63CE90E2-D75E-4CDB-9941-1F63B77327EA}" type="presOf" srcId="{086EA055-F5F0-4272-ABE2-25D31D024B3E}" destId="{1D961137-1B64-492D-B06D-892AE87F5227}" srcOrd="0" destOrd="0" presId="urn:microsoft.com/office/officeart/2005/8/layout/hierarchy3"/>
    <dgm:cxn modelId="{B3BB6913-6EAF-4CA2-82AC-C4F5F1C41243}" srcId="{8C9C7123-8A79-4F34-9DE7-3A09A4841879}" destId="{2A2802AC-2B05-4B67-9A0E-88847D78614A}" srcOrd="1" destOrd="0" parTransId="{2E6A23F8-D12E-4051-8DE5-47BD8FA7217A}" sibTransId="{6CD5C168-50D9-4E5F-8FAE-66F89932ED30}"/>
    <dgm:cxn modelId="{16F98155-368E-43EC-AF49-79726D2AE86A}" type="presParOf" srcId="{FF7756E1-F854-4D2E-B84F-37C606555ED4}" destId="{27659B26-3E69-48AA-8262-34D6B85C5E6B}" srcOrd="0" destOrd="0" presId="urn:microsoft.com/office/officeart/2005/8/layout/hierarchy3"/>
    <dgm:cxn modelId="{DF874D54-48B5-480A-857A-D820C939324B}" type="presParOf" srcId="{27659B26-3E69-48AA-8262-34D6B85C5E6B}" destId="{3C151714-6C3F-4EFB-BECE-812FEDAB704E}" srcOrd="0" destOrd="0" presId="urn:microsoft.com/office/officeart/2005/8/layout/hierarchy3"/>
    <dgm:cxn modelId="{8B92C85B-16D4-4AE9-9B45-0FB7C689EE3A}" type="presParOf" srcId="{3C151714-6C3F-4EFB-BECE-812FEDAB704E}" destId="{33D61BEB-2F72-4502-8F87-C214CAFD9364}" srcOrd="0" destOrd="0" presId="urn:microsoft.com/office/officeart/2005/8/layout/hierarchy3"/>
    <dgm:cxn modelId="{66E0A15B-B177-4D1D-BE00-FF6292FE296C}" type="presParOf" srcId="{3C151714-6C3F-4EFB-BECE-812FEDAB704E}" destId="{D424712F-8E44-4C6E-B95E-FB72143DD0EC}" srcOrd="1" destOrd="0" presId="urn:microsoft.com/office/officeart/2005/8/layout/hierarchy3"/>
    <dgm:cxn modelId="{6BE966E8-91F0-4C46-8081-E01DF54263BF}" type="presParOf" srcId="{27659B26-3E69-48AA-8262-34D6B85C5E6B}" destId="{940EAB81-433C-4DA7-845D-30A637B6844E}" srcOrd="1" destOrd="0" presId="urn:microsoft.com/office/officeart/2005/8/layout/hierarchy3"/>
    <dgm:cxn modelId="{7764AE9C-99C6-4075-B534-C8A08B12474D}" type="presParOf" srcId="{940EAB81-433C-4DA7-845D-30A637B6844E}" destId="{1D961137-1B64-492D-B06D-892AE87F5227}" srcOrd="0" destOrd="0" presId="urn:microsoft.com/office/officeart/2005/8/layout/hierarchy3"/>
    <dgm:cxn modelId="{AEF036EC-B696-4C20-ABAB-316DDB6ACF02}" type="presParOf" srcId="{940EAB81-433C-4DA7-845D-30A637B6844E}" destId="{400B8EBA-FD4D-422B-98CF-C464FD031ACB}" srcOrd="1" destOrd="0" presId="urn:microsoft.com/office/officeart/2005/8/layout/hierarchy3"/>
    <dgm:cxn modelId="{657DD7D6-7817-4D1E-A8F4-71FDECBE846D}" type="presParOf" srcId="{940EAB81-433C-4DA7-845D-30A637B6844E}" destId="{12870AA7-6685-40FD-8C21-5FFAA5D4ACB6}" srcOrd="2" destOrd="0" presId="urn:microsoft.com/office/officeart/2005/8/layout/hierarchy3"/>
    <dgm:cxn modelId="{331392F6-190B-4BB2-800C-D14814A46A77}" type="presParOf" srcId="{940EAB81-433C-4DA7-845D-30A637B6844E}" destId="{7485DB82-5031-4E9A-91CD-CCE410A753DE}" srcOrd="3" destOrd="0" presId="urn:microsoft.com/office/officeart/2005/8/layout/hierarchy3"/>
    <dgm:cxn modelId="{03C4D87F-42EF-41E6-8385-CB4ABBF1ECD4}" type="presParOf" srcId="{940EAB81-433C-4DA7-845D-30A637B6844E}" destId="{9C973FA2-239C-4FDF-BDB7-1807A2074E3D}" srcOrd="4" destOrd="0" presId="urn:microsoft.com/office/officeart/2005/8/layout/hierarchy3"/>
    <dgm:cxn modelId="{58D08F15-2DAA-4EB6-AD88-886EDAB14FC0}" type="presParOf" srcId="{940EAB81-433C-4DA7-845D-30A637B6844E}" destId="{6668D95D-A79C-4418-813D-E1A5FCABA518}" srcOrd="5" destOrd="0" presId="urn:microsoft.com/office/officeart/2005/8/layout/hierarchy3"/>
    <dgm:cxn modelId="{1DC4C420-D9C8-4E93-B113-19AC1EE5E712}" type="presParOf" srcId="{940EAB81-433C-4DA7-845D-30A637B6844E}" destId="{FDA183A4-36A8-4884-B280-54520FAAA122}" srcOrd="6" destOrd="0" presId="urn:microsoft.com/office/officeart/2005/8/layout/hierarchy3"/>
    <dgm:cxn modelId="{E915E125-90C0-4461-AD08-582E62AA9A96}" type="presParOf" srcId="{940EAB81-433C-4DA7-845D-30A637B6844E}" destId="{FDF50CA9-241C-438B-AE8E-47C00C62A2D0}" srcOrd="7" destOrd="0" presId="urn:microsoft.com/office/officeart/2005/8/layout/hierarchy3"/>
    <dgm:cxn modelId="{6724022D-B2D7-4C8C-8CBC-2F9BCA3FD525}" type="presParOf" srcId="{FF7756E1-F854-4D2E-B84F-37C606555ED4}" destId="{83F83F0F-C607-4D08-AE2D-B6C9DDE63111}" srcOrd="1" destOrd="0" presId="urn:microsoft.com/office/officeart/2005/8/layout/hierarchy3"/>
    <dgm:cxn modelId="{D8A84D09-5FAC-4A8C-B1D9-7D11DA4030A7}" type="presParOf" srcId="{83F83F0F-C607-4D08-AE2D-B6C9DDE63111}" destId="{CB0009FE-29C4-4D2B-BE53-2E0BAFCDBB5A}" srcOrd="0" destOrd="0" presId="urn:microsoft.com/office/officeart/2005/8/layout/hierarchy3"/>
    <dgm:cxn modelId="{F91524EA-25BB-4DC2-954D-F32EA1053E3A}" type="presParOf" srcId="{CB0009FE-29C4-4D2B-BE53-2E0BAFCDBB5A}" destId="{5E836EB5-D56E-4F2B-9627-8BF4030A6DBF}" srcOrd="0" destOrd="0" presId="urn:microsoft.com/office/officeart/2005/8/layout/hierarchy3"/>
    <dgm:cxn modelId="{CA71239B-7D8F-4CA6-9782-5FB48FBBB8B0}" type="presParOf" srcId="{CB0009FE-29C4-4D2B-BE53-2E0BAFCDBB5A}" destId="{F2E9A6BE-7254-43F1-B713-3B670F5C064E}" srcOrd="1" destOrd="0" presId="urn:microsoft.com/office/officeart/2005/8/layout/hierarchy3"/>
    <dgm:cxn modelId="{3341DA06-4F5C-4487-8278-DC6C342E1C11}" type="presParOf" srcId="{83F83F0F-C607-4D08-AE2D-B6C9DDE63111}" destId="{9E0B6A94-521F-44CC-A535-965A99E180BE}" srcOrd="1" destOrd="0" presId="urn:microsoft.com/office/officeart/2005/8/layout/hierarchy3"/>
    <dgm:cxn modelId="{319F0536-64BC-4278-B916-537B970FEED8}" type="presParOf" srcId="{9E0B6A94-521F-44CC-A535-965A99E180BE}" destId="{0CA1C3B9-9FDA-4B8F-B2E8-FF1AA92EF208}" srcOrd="0" destOrd="0" presId="urn:microsoft.com/office/officeart/2005/8/layout/hierarchy3"/>
    <dgm:cxn modelId="{C21243DF-3268-4BFA-85ED-B44D2A4633C1}" type="presParOf" srcId="{9E0B6A94-521F-44CC-A535-965A99E180BE}" destId="{AF84E90F-E793-4205-B3D2-C8A42468CAE9}" srcOrd="1" destOrd="0" presId="urn:microsoft.com/office/officeart/2005/8/layout/hierarchy3"/>
    <dgm:cxn modelId="{5FF60D73-BB82-4A1F-8185-26966250533D}" type="presParOf" srcId="{9E0B6A94-521F-44CC-A535-965A99E180BE}" destId="{49485AA2-0170-4369-B2CF-FFDB5E4DDF41}" srcOrd="2" destOrd="0" presId="urn:microsoft.com/office/officeart/2005/8/layout/hierarchy3"/>
    <dgm:cxn modelId="{646DF384-A379-4272-AFA7-06DD49ED98ED}" type="presParOf" srcId="{9E0B6A94-521F-44CC-A535-965A99E180BE}" destId="{7A8ABECD-5A24-4C6C-ACD2-5A089451A510}" srcOrd="3" destOrd="0" presId="urn:microsoft.com/office/officeart/2005/8/layout/hierarchy3"/>
    <dgm:cxn modelId="{75C7C98D-8CB0-4691-BCB4-885583A27E52}" type="presParOf" srcId="{9E0B6A94-521F-44CC-A535-965A99E180BE}" destId="{888BA195-3198-4795-9FCC-E7A65627A7A7}" srcOrd="4" destOrd="0" presId="urn:microsoft.com/office/officeart/2005/8/layout/hierarchy3"/>
    <dgm:cxn modelId="{C95F96AA-58F2-4FC1-878D-6203BDA1F896}" type="presParOf" srcId="{9E0B6A94-521F-44CC-A535-965A99E180BE}" destId="{A97FBFCD-1102-4777-90EF-0ACF4695B412}" srcOrd="5" destOrd="0" presId="urn:microsoft.com/office/officeart/2005/8/layout/hierarchy3"/>
    <dgm:cxn modelId="{4815116F-6DD0-4EBF-941B-9049CB9CF6A9}" type="presParOf" srcId="{9E0B6A94-521F-44CC-A535-965A99E180BE}" destId="{B15701B7-13C4-4054-B63C-6F3D30177C3F}" srcOrd="6" destOrd="0" presId="urn:microsoft.com/office/officeart/2005/8/layout/hierarchy3"/>
    <dgm:cxn modelId="{DA771B44-1BF6-4026-A5F0-3202278994A7}" type="presParOf" srcId="{9E0B6A94-521F-44CC-A535-965A99E180BE}" destId="{CFF8FC8F-5281-4E05-8C65-6CCE30C8710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6FE0B3-7825-4316-99C4-AC5AF48EF4C9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EAEC2C-8214-4A98-8E71-CF27164E91B2}">
      <dgm:prSet phldrT="[Текст]" custT="1"/>
      <dgm:spPr/>
      <dgm:t>
        <a:bodyPr/>
        <a:lstStyle/>
        <a:p>
          <a:r>
            <a:rPr lang="ru-RU" sz="4300" dirty="0" smtClean="0"/>
            <a:t>Глава 1 </a:t>
          </a:r>
          <a:r>
            <a:rPr lang="ru-RU" sz="2800" dirty="0" smtClean="0"/>
            <a:t>(теоретическая)</a:t>
          </a:r>
          <a:endParaRPr lang="ru-RU" sz="2800" dirty="0"/>
        </a:p>
      </dgm:t>
    </dgm:pt>
    <dgm:pt modelId="{5F4BD45D-F432-4DF7-9D60-C4654A10F01D}" type="parTrans" cxnId="{F42CACFD-6905-493D-985D-3B14D1BF1439}">
      <dgm:prSet/>
      <dgm:spPr/>
      <dgm:t>
        <a:bodyPr/>
        <a:lstStyle/>
        <a:p>
          <a:endParaRPr lang="ru-RU"/>
        </a:p>
      </dgm:t>
    </dgm:pt>
    <dgm:pt modelId="{26359E04-6E6C-4E22-9DDA-DC3E52C960AC}" type="sibTrans" cxnId="{F42CACFD-6905-493D-985D-3B14D1BF1439}">
      <dgm:prSet/>
      <dgm:spPr/>
      <dgm:t>
        <a:bodyPr/>
        <a:lstStyle/>
        <a:p>
          <a:endParaRPr lang="ru-RU"/>
        </a:p>
      </dgm:t>
    </dgm:pt>
    <dgm:pt modelId="{C57B93BD-42E8-4EF9-9559-7B535B2D0C30}">
      <dgm:prSet phldrT="[Текст]" custT="1"/>
      <dgm:spPr/>
      <dgm:t>
        <a:bodyPr/>
        <a:lstStyle/>
        <a:p>
          <a:r>
            <a:rPr lang="ru-RU" sz="2000" b="1" dirty="0" smtClean="0"/>
            <a:t>1.1. </a:t>
          </a:r>
          <a:r>
            <a:rPr lang="ru-RU" sz="1500" b="1" dirty="0" smtClean="0"/>
            <a:t/>
          </a:r>
          <a:br>
            <a:rPr lang="ru-RU" sz="1500" b="1" dirty="0" smtClean="0"/>
          </a:br>
          <a:r>
            <a:rPr lang="ru-RU" sz="1500" dirty="0" smtClean="0"/>
            <a:t>сущность и теория исследуемого вопроса, критический анализ литературы и уже имеющихся разработок по теме</a:t>
          </a:r>
          <a:endParaRPr lang="ru-RU" sz="1500" dirty="0"/>
        </a:p>
      </dgm:t>
    </dgm:pt>
    <dgm:pt modelId="{93E7741B-C866-49F4-8433-BC078996ED18}" type="parTrans" cxnId="{210E50D1-7106-4211-8815-F59879D32A40}">
      <dgm:prSet/>
      <dgm:spPr/>
      <dgm:t>
        <a:bodyPr/>
        <a:lstStyle/>
        <a:p>
          <a:endParaRPr lang="ru-RU"/>
        </a:p>
      </dgm:t>
    </dgm:pt>
    <dgm:pt modelId="{286B5DEC-EAF7-4DAA-8760-13AD3CAFA2F6}" type="sibTrans" cxnId="{210E50D1-7106-4211-8815-F59879D32A40}">
      <dgm:prSet/>
      <dgm:spPr/>
      <dgm:t>
        <a:bodyPr/>
        <a:lstStyle/>
        <a:p>
          <a:endParaRPr lang="ru-RU"/>
        </a:p>
      </dgm:t>
    </dgm:pt>
    <dgm:pt modelId="{FD101DE5-2148-47C0-8950-1E26CEAA5FAB}">
      <dgm:prSet phldrT="[Текст]" custT="1"/>
      <dgm:spPr/>
      <dgm:t>
        <a:bodyPr/>
        <a:lstStyle/>
        <a:p>
          <a:r>
            <a:rPr lang="ru-RU" sz="2000" b="1" dirty="0" smtClean="0"/>
            <a:t>1.3. </a:t>
          </a:r>
          <a:r>
            <a:rPr lang="ru-RU" sz="1800" dirty="0" smtClean="0"/>
            <a:t/>
          </a:r>
          <a:br>
            <a:rPr lang="ru-RU" sz="1800" dirty="0" smtClean="0"/>
          </a:br>
          <a:r>
            <a:rPr lang="ru-RU" sz="1600" dirty="0" smtClean="0"/>
            <a:t>современное состояние проблемы, программа и методы исследования</a:t>
          </a:r>
          <a:endParaRPr lang="ru-RU" sz="1600" dirty="0"/>
        </a:p>
      </dgm:t>
    </dgm:pt>
    <dgm:pt modelId="{3C8D6A99-9106-4017-8747-012898447EB9}" type="parTrans" cxnId="{C5DC3485-75CA-44F9-B571-D05F80C5AA0D}">
      <dgm:prSet/>
      <dgm:spPr/>
      <dgm:t>
        <a:bodyPr/>
        <a:lstStyle/>
        <a:p>
          <a:endParaRPr lang="ru-RU"/>
        </a:p>
      </dgm:t>
    </dgm:pt>
    <dgm:pt modelId="{648D3B62-F17E-45ED-8E4C-DFB181734E1A}" type="sibTrans" cxnId="{C5DC3485-75CA-44F9-B571-D05F80C5AA0D}">
      <dgm:prSet/>
      <dgm:spPr/>
      <dgm:t>
        <a:bodyPr/>
        <a:lstStyle/>
        <a:p>
          <a:endParaRPr lang="ru-RU"/>
        </a:p>
      </dgm:t>
    </dgm:pt>
    <dgm:pt modelId="{BB5AF52B-906D-405B-8A19-A13BF3E9ECFA}">
      <dgm:prSet phldrT="[Текст]" custT="1"/>
      <dgm:spPr/>
      <dgm:t>
        <a:bodyPr/>
        <a:lstStyle/>
        <a:p>
          <a:r>
            <a:rPr lang="ru-RU" sz="2000" b="1" dirty="0" smtClean="0"/>
            <a:t>1.2.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dirty="0" smtClean="0"/>
            <a:t>классификация или прочие отличительные признаки рассматриваемого явления (исследуемого объекта), его разновидности и возможные варианты</a:t>
          </a:r>
          <a:endParaRPr lang="ru-RU" sz="1400" dirty="0"/>
        </a:p>
      </dgm:t>
    </dgm:pt>
    <dgm:pt modelId="{175DA4AA-0BBF-473D-A152-F9C19D41EB0B}" type="sibTrans" cxnId="{22DBBD17-9352-4CE9-A0F3-FA2851102056}">
      <dgm:prSet/>
      <dgm:spPr/>
      <dgm:t>
        <a:bodyPr/>
        <a:lstStyle/>
        <a:p>
          <a:endParaRPr lang="ru-RU"/>
        </a:p>
      </dgm:t>
    </dgm:pt>
    <dgm:pt modelId="{CC2D622C-4A0C-4FFB-89D4-C00AD14B7CB9}" type="parTrans" cxnId="{22DBBD17-9352-4CE9-A0F3-FA2851102056}">
      <dgm:prSet/>
      <dgm:spPr/>
      <dgm:t>
        <a:bodyPr/>
        <a:lstStyle/>
        <a:p>
          <a:endParaRPr lang="ru-RU"/>
        </a:p>
      </dgm:t>
    </dgm:pt>
    <dgm:pt modelId="{84FFBFF0-D853-4046-9AD1-8EBC0E5E83AF}">
      <dgm:prSet custT="1"/>
      <dgm:spPr/>
      <dgm:t>
        <a:bodyPr/>
        <a:lstStyle/>
        <a:p>
          <a:r>
            <a:rPr lang="ru-RU" sz="2000" b="1" dirty="0" smtClean="0"/>
            <a:t>Выводы к главе 1</a:t>
          </a:r>
          <a:endParaRPr lang="ru-RU" sz="2000" b="1" dirty="0"/>
        </a:p>
      </dgm:t>
    </dgm:pt>
    <dgm:pt modelId="{62E2CC27-08C8-4651-8AE7-93107A1E7B1D}" type="parTrans" cxnId="{E4CA186C-3AD2-43F9-B7CC-27269E98775E}">
      <dgm:prSet/>
      <dgm:spPr/>
      <dgm:t>
        <a:bodyPr/>
        <a:lstStyle/>
        <a:p>
          <a:endParaRPr lang="ru-RU"/>
        </a:p>
      </dgm:t>
    </dgm:pt>
    <dgm:pt modelId="{B6A1ADC0-CE3C-47E3-9BAA-DA8D4A9EFEFB}" type="sibTrans" cxnId="{E4CA186C-3AD2-43F9-B7CC-27269E98775E}">
      <dgm:prSet/>
      <dgm:spPr/>
      <dgm:t>
        <a:bodyPr/>
        <a:lstStyle/>
        <a:p>
          <a:endParaRPr lang="ru-RU"/>
        </a:p>
      </dgm:t>
    </dgm:pt>
    <dgm:pt modelId="{926DB273-FF50-4F58-87AF-F6A4CD83CEEA}" type="pres">
      <dgm:prSet presAssocID="{B56FE0B3-7825-4316-99C4-AC5AF48EF4C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0DCC91-E0D9-4FC1-B509-1D1DC663E9C5}" type="pres">
      <dgm:prSet presAssocID="{FDEAEC2C-8214-4A98-8E71-CF27164E91B2}" presName="root1" presStyleCnt="0"/>
      <dgm:spPr/>
    </dgm:pt>
    <dgm:pt modelId="{7638EAFC-5291-4CF8-99B9-E36F8BCB377B}" type="pres">
      <dgm:prSet presAssocID="{FDEAEC2C-8214-4A98-8E71-CF27164E91B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8006F9-7321-46D8-8D51-2247957B5686}" type="pres">
      <dgm:prSet presAssocID="{FDEAEC2C-8214-4A98-8E71-CF27164E91B2}" presName="level2hierChild" presStyleCnt="0"/>
      <dgm:spPr/>
    </dgm:pt>
    <dgm:pt modelId="{27303C7F-4F8C-46C5-A67C-A3B776C3776D}" type="pres">
      <dgm:prSet presAssocID="{93E7741B-C866-49F4-8433-BC078996ED18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D9CC3A3E-63E9-40FA-B1AD-131F58F8185B}" type="pres">
      <dgm:prSet presAssocID="{93E7741B-C866-49F4-8433-BC078996ED1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57957A9-76D9-4107-9DA8-79A1C210470B}" type="pres">
      <dgm:prSet presAssocID="{C57B93BD-42E8-4EF9-9559-7B535B2D0C30}" presName="root2" presStyleCnt="0"/>
      <dgm:spPr/>
    </dgm:pt>
    <dgm:pt modelId="{75A7B5F0-F92C-46E0-93CF-4B0018B8B679}" type="pres">
      <dgm:prSet presAssocID="{C57B93BD-42E8-4EF9-9559-7B535B2D0C3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26E90A-FC44-4984-B968-3DADF2202806}" type="pres">
      <dgm:prSet presAssocID="{C57B93BD-42E8-4EF9-9559-7B535B2D0C30}" presName="level3hierChild" presStyleCnt="0"/>
      <dgm:spPr/>
    </dgm:pt>
    <dgm:pt modelId="{FF8159BC-94E2-40CA-8F1C-7DBC991014DC}" type="pres">
      <dgm:prSet presAssocID="{CC2D622C-4A0C-4FFB-89D4-C00AD14B7CB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CD3DEAF4-911A-42CE-8D93-A450453C3350}" type="pres">
      <dgm:prSet presAssocID="{CC2D622C-4A0C-4FFB-89D4-C00AD14B7CB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CAF40EA-8773-42A3-9AAA-6F11AD99A38E}" type="pres">
      <dgm:prSet presAssocID="{BB5AF52B-906D-405B-8A19-A13BF3E9ECFA}" presName="root2" presStyleCnt="0"/>
      <dgm:spPr/>
    </dgm:pt>
    <dgm:pt modelId="{01C58736-EFFB-41F8-BE23-91D89EACB4D8}" type="pres">
      <dgm:prSet presAssocID="{BB5AF52B-906D-405B-8A19-A13BF3E9ECFA}" presName="LevelTwoTextNode" presStyleLbl="node2" presStyleIdx="1" presStyleCnt="4" custLinFactNeighborX="-248" custLinFactNeighborY="-1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CABCAD-4061-4795-9389-C05351C434BB}" type="pres">
      <dgm:prSet presAssocID="{BB5AF52B-906D-405B-8A19-A13BF3E9ECFA}" presName="level3hierChild" presStyleCnt="0"/>
      <dgm:spPr/>
    </dgm:pt>
    <dgm:pt modelId="{CA32A97E-22A9-4583-A562-9D6A9F363E90}" type="pres">
      <dgm:prSet presAssocID="{3C8D6A99-9106-4017-8747-012898447EB9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969E68D2-4D57-4FA3-8715-3AB7A2CCEB17}" type="pres">
      <dgm:prSet presAssocID="{3C8D6A99-9106-4017-8747-012898447EB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06659AB-4919-4A51-9202-30D70D0307F0}" type="pres">
      <dgm:prSet presAssocID="{FD101DE5-2148-47C0-8950-1E26CEAA5FAB}" presName="root2" presStyleCnt="0"/>
      <dgm:spPr/>
    </dgm:pt>
    <dgm:pt modelId="{E7E1112E-B1CA-46F7-A2F9-7DCEA5F6A2F5}" type="pres">
      <dgm:prSet presAssocID="{FD101DE5-2148-47C0-8950-1E26CEAA5FAB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2A07CB-8481-4B26-B45A-C39CC52D19BA}" type="pres">
      <dgm:prSet presAssocID="{FD101DE5-2148-47C0-8950-1E26CEAA5FAB}" presName="level3hierChild" presStyleCnt="0"/>
      <dgm:spPr/>
    </dgm:pt>
    <dgm:pt modelId="{A9A9A583-8903-4390-B4C2-C5D7A147F691}" type="pres">
      <dgm:prSet presAssocID="{62E2CC27-08C8-4651-8AE7-93107A1E7B1D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08972A26-C633-4BEF-8E11-A5AB6C832F55}" type="pres">
      <dgm:prSet presAssocID="{62E2CC27-08C8-4651-8AE7-93107A1E7B1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C3A4FF5-0B95-435B-906F-10DBDC23A701}" type="pres">
      <dgm:prSet presAssocID="{84FFBFF0-D853-4046-9AD1-8EBC0E5E83AF}" presName="root2" presStyleCnt="0"/>
      <dgm:spPr/>
    </dgm:pt>
    <dgm:pt modelId="{DE8F9FC7-FE68-4D21-8AB2-8F757F7E127E}" type="pres">
      <dgm:prSet presAssocID="{84FFBFF0-D853-4046-9AD1-8EBC0E5E83AF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5BDFC-0FC1-4161-B16E-A89EC83E9D5F}" type="pres">
      <dgm:prSet presAssocID="{84FFBFF0-D853-4046-9AD1-8EBC0E5E83AF}" presName="level3hierChild" presStyleCnt="0"/>
      <dgm:spPr/>
    </dgm:pt>
  </dgm:ptLst>
  <dgm:cxnLst>
    <dgm:cxn modelId="{21899AF1-A9C7-4FE6-A889-DA47323F40F6}" type="presOf" srcId="{84FFBFF0-D853-4046-9AD1-8EBC0E5E83AF}" destId="{DE8F9FC7-FE68-4D21-8AB2-8F757F7E127E}" srcOrd="0" destOrd="0" presId="urn:microsoft.com/office/officeart/2008/layout/HorizontalMultiLevelHierarchy"/>
    <dgm:cxn modelId="{49DA207F-78BB-4FD5-B5C5-374F3D502D15}" type="presOf" srcId="{93E7741B-C866-49F4-8433-BC078996ED18}" destId="{D9CC3A3E-63E9-40FA-B1AD-131F58F8185B}" srcOrd="1" destOrd="0" presId="urn:microsoft.com/office/officeart/2008/layout/HorizontalMultiLevelHierarchy"/>
    <dgm:cxn modelId="{1A4EE8EF-9AED-4C8E-B6F5-927D84AD39E1}" type="presOf" srcId="{C57B93BD-42E8-4EF9-9559-7B535B2D0C30}" destId="{75A7B5F0-F92C-46E0-93CF-4B0018B8B679}" srcOrd="0" destOrd="0" presId="urn:microsoft.com/office/officeart/2008/layout/HorizontalMultiLevelHierarchy"/>
    <dgm:cxn modelId="{A2C4838A-1BB5-461D-9DFD-54E387C1ADF7}" type="presOf" srcId="{3C8D6A99-9106-4017-8747-012898447EB9}" destId="{CA32A97E-22A9-4583-A562-9D6A9F363E90}" srcOrd="0" destOrd="0" presId="urn:microsoft.com/office/officeart/2008/layout/HorizontalMultiLevelHierarchy"/>
    <dgm:cxn modelId="{210E50D1-7106-4211-8815-F59879D32A40}" srcId="{FDEAEC2C-8214-4A98-8E71-CF27164E91B2}" destId="{C57B93BD-42E8-4EF9-9559-7B535B2D0C30}" srcOrd="0" destOrd="0" parTransId="{93E7741B-C866-49F4-8433-BC078996ED18}" sibTransId="{286B5DEC-EAF7-4DAA-8760-13AD3CAFA2F6}"/>
    <dgm:cxn modelId="{07AD4F34-CC49-4C8A-B23D-A41EC7E10636}" type="presOf" srcId="{FD101DE5-2148-47C0-8950-1E26CEAA5FAB}" destId="{E7E1112E-B1CA-46F7-A2F9-7DCEA5F6A2F5}" srcOrd="0" destOrd="0" presId="urn:microsoft.com/office/officeart/2008/layout/HorizontalMultiLevelHierarchy"/>
    <dgm:cxn modelId="{C5DC3485-75CA-44F9-B571-D05F80C5AA0D}" srcId="{FDEAEC2C-8214-4A98-8E71-CF27164E91B2}" destId="{FD101DE5-2148-47C0-8950-1E26CEAA5FAB}" srcOrd="2" destOrd="0" parTransId="{3C8D6A99-9106-4017-8747-012898447EB9}" sibTransId="{648D3B62-F17E-45ED-8E4C-DFB181734E1A}"/>
    <dgm:cxn modelId="{B5414895-3B86-4D75-B32D-0BC38623E107}" type="presOf" srcId="{62E2CC27-08C8-4651-8AE7-93107A1E7B1D}" destId="{08972A26-C633-4BEF-8E11-A5AB6C832F55}" srcOrd="1" destOrd="0" presId="urn:microsoft.com/office/officeart/2008/layout/HorizontalMultiLevelHierarchy"/>
    <dgm:cxn modelId="{6029FB8C-10B5-4C6E-AF60-67443C199426}" type="presOf" srcId="{62E2CC27-08C8-4651-8AE7-93107A1E7B1D}" destId="{A9A9A583-8903-4390-B4C2-C5D7A147F691}" srcOrd="0" destOrd="0" presId="urn:microsoft.com/office/officeart/2008/layout/HorizontalMultiLevelHierarchy"/>
    <dgm:cxn modelId="{D1B2D8FE-1089-431E-85CF-EC9A921E7B72}" type="presOf" srcId="{CC2D622C-4A0C-4FFB-89D4-C00AD14B7CB9}" destId="{FF8159BC-94E2-40CA-8F1C-7DBC991014DC}" srcOrd="0" destOrd="0" presId="urn:microsoft.com/office/officeart/2008/layout/HorizontalMultiLevelHierarchy"/>
    <dgm:cxn modelId="{F42CACFD-6905-493D-985D-3B14D1BF1439}" srcId="{B56FE0B3-7825-4316-99C4-AC5AF48EF4C9}" destId="{FDEAEC2C-8214-4A98-8E71-CF27164E91B2}" srcOrd="0" destOrd="0" parTransId="{5F4BD45D-F432-4DF7-9D60-C4654A10F01D}" sibTransId="{26359E04-6E6C-4E22-9DDA-DC3E52C960AC}"/>
    <dgm:cxn modelId="{B95C9EFA-169C-4C7F-9525-B713FB585731}" type="presOf" srcId="{BB5AF52B-906D-405B-8A19-A13BF3E9ECFA}" destId="{01C58736-EFFB-41F8-BE23-91D89EACB4D8}" srcOrd="0" destOrd="0" presId="urn:microsoft.com/office/officeart/2008/layout/HorizontalMultiLevelHierarchy"/>
    <dgm:cxn modelId="{96168AD3-5830-4B41-826A-453CADE05F07}" type="presOf" srcId="{93E7741B-C866-49F4-8433-BC078996ED18}" destId="{27303C7F-4F8C-46C5-A67C-A3B776C3776D}" srcOrd="0" destOrd="0" presId="urn:microsoft.com/office/officeart/2008/layout/HorizontalMultiLevelHierarchy"/>
    <dgm:cxn modelId="{93B23555-3FD8-475A-85CC-DF00833F636E}" type="presOf" srcId="{3C8D6A99-9106-4017-8747-012898447EB9}" destId="{969E68D2-4D57-4FA3-8715-3AB7A2CCEB17}" srcOrd="1" destOrd="0" presId="urn:microsoft.com/office/officeart/2008/layout/HorizontalMultiLevelHierarchy"/>
    <dgm:cxn modelId="{E4CA186C-3AD2-43F9-B7CC-27269E98775E}" srcId="{FDEAEC2C-8214-4A98-8E71-CF27164E91B2}" destId="{84FFBFF0-D853-4046-9AD1-8EBC0E5E83AF}" srcOrd="3" destOrd="0" parTransId="{62E2CC27-08C8-4651-8AE7-93107A1E7B1D}" sibTransId="{B6A1ADC0-CE3C-47E3-9BAA-DA8D4A9EFEFB}"/>
    <dgm:cxn modelId="{22DBBD17-9352-4CE9-A0F3-FA2851102056}" srcId="{FDEAEC2C-8214-4A98-8E71-CF27164E91B2}" destId="{BB5AF52B-906D-405B-8A19-A13BF3E9ECFA}" srcOrd="1" destOrd="0" parTransId="{CC2D622C-4A0C-4FFB-89D4-C00AD14B7CB9}" sibTransId="{175DA4AA-0BBF-473D-A152-F9C19D41EB0B}"/>
    <dgm:cxn modelId="{E321FC73-51A6-4F4D-A0DC-696EEFBED5F6}" type="presOf" srcId="{FDEAEC2C-8214-4A98-8E71-CF27164E91B2}" destId="{7638EAFC-5291-4CF8-99B9-E36F8BCB377B}" srcOrd="0" destOrd="0" presId="urn:microsoft.com/office/officeart/2008/layout/HorizontalMultiLevelHierarchy"/>
    <dgm:cxn modelId="{356564A9-064B-409F-A9E7-88591BB7B2C6}" type="presOf" srcId="{CC2D622C-4A0C-4FFB-89D4-C00AD14B7CB9}" destId="{CD3DEAF4-911A-42CE-8D93-A450453C3350}" srcOrd="1" destOrd="0" presId="urn:microsoft.com/office/officeart/2008/layout/HorizontalMultiLevelHierarchy"/>
    <dgm:cxn modelId="{F3263D95-5BF1-4A19-BB2F-1A7747F470A1}" type="presOf" srcId="{B56FE0B3-7825-4316-99C4-AC5AF48EF4C9}" destId="{926DB273-FF50-4F58-87AF-F6A4CD83CEEA}" srcOrd="0" destOrd="0" presId="urn:microsoft.com/office/officeart/2008/layout/HorizontalMultiLevelHierarchy"/>
    <dgm:cxn modelId="{F3B536BA-3A17-4349-AE63-EA8C5F3E660E}" type="presParOf" srcId="{926DB273-FF50-4F58-87AF-F6A4CD83CEEA}" destId="{070DCC91-E0D9-4FC1-B509-1D1DC663E9C5}" srcOrd="0" destOrd="0" presId="urn:microsoft.com/office/officeart/2008/layout/HorizontalMultiLevelHierarchy"/>
    <dgm:cxn modelId="{6D685787-916A-462E-9E11-B45E61622417}" type="presParOf" srcId="{070DCC91-E0D9-4FC1-B509-1D1DC663E9C5}" destId="{7638EAFC-5291-4CF8-99B9-E36F8BCB377B}" srcOrd="0" destOrd="0" presId="urn:microsoft.com/office/officeart/2008/layout/HorizontalMultiLevelHierarchy"/>
    <dgm:cxn modelId="{9597BE74-87FF-4193-B699-018B31D04C9F}" type="presParOf" srcId="{070DCC91-E0D9-4FC1-B509-1D1DC663E9C5}" destId="{418006F9-7321-46D8-8D51-2247957B5686}" srcOrd="1" destOrd="0" presId="urn:microsoft.com/office/officeart/2008/layout/HorizontalMultiLevelHierarchy"/>
    <dgm:cxn modelId="{4C819D49-445D-4301-8A29-0D6C781DBDE8}" type="presParOf" srcId="{418006F9-7321-46D8-8D51-2247957B5686}" destId="{27303C7F-4F8C-46C5-A67C-A3B776C3776D}" srcOrd="0" destOrd="0" presId="urn:microsoft.com/office/officeart/2008/layout/HorizontalMultiLevelHierarchy"/>
    <dgm:cxn modelId="{E02EE806-287C-4B73-BEAD-54DC3A59F0E7}" type="presParOf" srcId="{27303C7F-4F8C-46C5-A67C-A3B776C3776D}" destId="{D9CC3A3E-63E9-40FA-B1AD-131F58F8185B}" srcOrd="0" destOrd="0" presId="urn:microsoft.com/office/officeart/2008/layout/HorizontalMultiLevelHierarchy"/>
    <dgm:cxn modelId="{A7013A43-1A8B-4586-B815-A80F26D1BA3D}" type="presParOf" srcId="{418006F9-7321-46D8-8D51-2247957B5686}" destId="{557957A9-76D9-4107-9DA8-79A1C210470B}" srcOrd="1" destOrd="0" presId="urn:microsoft.com/office/officeart/2008/layout/HorizontalMultiLevelHierarchy"/>
    <dgm:cxn modelId="{AE06AC02-A84B-4F13-8868-D715D78D0A8E}" type="presParOf" srcId="{557957A9-76D9-4107-9DA8-79A1C210470B}" destId="{75A7B5F0-F92C-46E0-93CF-4B0018B8B679}" srcOrd="0" destOrd="0" presId="urn:microsoft.com/office/officeart/2008/layout/HorizontalMultiLevelHierarchy"/>
    <dgm:cxn modelId="{3CECFEC4-2C4A-43F4-B584-9AA6C0B0AE68}" type="presParOf" srcId="{557957A9-76D9-4107-9DA8-79A1C210470B}" destId="{CA26E90A-FC44-4984-B968-3DADF2202806}" srcOrd="1" destOrd="0" presId="urn:microsoft.com/office/officeart/2008/layout/HorizontalMultiLevelHierarchy"/>
    <dgm:cxn modelId="{AC581F31-BA57-4212-B0F4-326D2E3F32CB}" type="presParOf" srcId="{418006F9-7321-46D8-8D51-2247957B5686}" destId="{FF8159BC-94E2-40CA-8F1C-7DBC991014DC}" srcOrd="2" destOrd="0" presId="urn:microsoft.com/office/officeart/2008/layout/HorizontalMultiLevelHierarchy"/>
    <dgm:cxn modelId="{ABF5F391-6D51-4EC5-B60A-44FFAD92A6FF}" type="presParOf" srcId="{FF8159BC-94E2-40CA-8F1C-7DBC991014DC}" destId="{CD3DEAF4-911A-42CE-8D93-A450453C3350}" srcOrd="0" destOrd="0" presId="urn:microsoft.com/office/officeart/2008/layout/HorizontalMultiLevelHierarchy"/>
    <dgm:cxn modelId="{6AD6C444-D2B0-4487-BCFF-9917A3624B4C}" type="presParOf" srcId="{418006F9-7321-46D8-8D51-2247957B5686}" destId="{6CAF40EA-8773-42A3-9AAA-6F11AD99A38E}" srcOrd="3" destOrd="0" presId="urn:microsoft.com/office/officeart/2008/layout/HorizontalMultiLevelHierarchy"/>
    <dgm:cxn modelId="{DFED9553-A5A6-47D0-9A08-F89B119CCBCB}" type="presParOf" srcId="{6CAF40EA-8773-42A3-9AAA-6F11AD99A38E}" destId="{01C58736-EFFB-41F8-BE23-91D89EACB4D8}" srcOrd="0" destOrd="0" presId="urn:microsoft.com/office/officeart/2008/layout/HorizontalMultiLevelHierarchy"/>
    <dgm:cxn modelId="{40EB0F93-FB27-4D36-BFB8-59FB4F9FA99F}" type="presParOf" srcId="{6CAF40EA-8773-42A3-9AAA-6F11AD99A38E}" destId="{37CABCAD-4061-4795-9389-C05351C434BB}" srcOrd="1" destOrd="0" presId="urn:microsoft.com/office/officeart/2008/layout/HorizontalMultiLevelHierarchy"/>
    <dgm:cxn modelId="{37E32516-BE38-4A27-A82E-8CA8E0B098F3}" type="presParOf" srcId="{418006F9-7321-46D8-8D51-2247957B5686}" destId="{CA32A97E-22A9-4583-A562-9D6A9F363E90}" srcOrd="4" destOrd="0" presId="urn:microsoft.com/office/officeart/2008/layout/HorizontalMultiLevelHierarchy"/>
    <dgm:cxn modelId="{7B6B726E-AB4B-491B-98EB-EB04215EB2A5}" type="presParOf" srcId="{CA32A97E-22A9-4583-A562-9D6A9F363E90}" destId="{969E68D2-4D57-4FA3-8715-3AB7A2CCEB17}" srcOrd="0" destOrd="0" presId="urn:microsoft.com/office/officeart/2008/layout/HorizontalMultiLevelHierarchy"/>
    <dgm:cxn modelId="{6668A223-8636-4DCD-BC98-ED234E07458C}" type="presParOf" srcId="{418006F9-7321-46D8-8D51-2247957B5686}" destId="{306659AB-4919-4A51-9202-30D70D0307F0}" srcOrd="5" destOrd="0" presId="urn:microsoft.com/office/officeart/2008/layout/HorizontalMultiLevelHierarchy"/>
    <dgm:cxn modelId="{D322B5D5-2B71-42F2-8FE6-4B499DAD2FBD}" type="presParOf" srcId="{306659AB-4919-4A51-9202-30D70D0307F0}" destId="{E7E1112E-B1CA-46F7-A2F9-7DCEA5F6A2F5}" srcOrd="0" destOrd="0" presId="urn:microsoft.com/office/officeart/2008/layout/HorizontalMultiLevelHierarchy"/>
    <dgm:cxn modelId="{DE2A6BED-FD2B-4229-9F3A-994CB2FE8E6C}" type="presParOf" srcId="{306659AB-4919-4A51-9202-30D70D0307F0}" destId="{2E2A07CB-8481-4B26-B45A-C39CC52D19BA}" srcOrd="1" destOrd="0" presId="urn:microsoft.com/office/officeart/2008/layout/HorizontalMultiLevelHierarchy"/>
    <dgm:cxn modelId="{9A7977FC-7286-4039-AACA-219B68E4A098}" type="presParOf" srcId="{418006F9-7321-46D8-8D51-2247957B5686}" destId="{A9A9A583-8903-4390-B4C2-C5D7A147F691}" srcOrd="6" destOrd="0" presId="urn:microsoft.com/office/officeart/2008/layout/HorizontalMultiLevelHierarchy"/>
    <dgm:cxn modelId="{AA1B8CAD-994E-4760-B28F-C0A0EA4CC232}" type="presParOf" srcId="{A9A9A583-8903-4390-B4C2-C5D7A147F691}" destId="{08972A26-C633-4BEF-8E11-A5AB6C832F55}" srcOrd="0" destOrd="0" presId="urn:microsoft.com/office/officeart/2008/layout/HorizontalMultiLevelHierarchy"/>
    <dgm:cxn modelId="{7721BB58-856D-4CCB-A081-7F0ADEAB4C45}" type="presParOf" srcId="{418006F9-7321-46D8-8D51-2247957B5686}" destId="{FC3A4FF5-0B95-435B-906F-10DBDC23A701}" srcOrd="7" destOrd="0" presId="urn:microsoft.com/office/officeart/2008/layout/HorizontalMultiLevelHierarchy"/>
    <dgm:cxn modelId="{2FF270F8-2B06-4107-A2FA-0A256C1AB5C7}" type="presParOf" srcId="{FC3A4FF5-0B95-435B-906F-10DBDC23A701}" destId="{DE8F9FC7-FE68-4D21-8AB2-8F757F7E127E}" srcOrd="0" destOrd="0" presId="urn:microsoft.com/office/officeart/2008/layout/HorizontalMultiLevelHierarchy"/>
    <dgm:cxn modelId="{590C08DC-4FD2-459A-BF59-DA3B5B604E50}" type="presParOf" srcId="{FC3A4FF5-0B95-435B-906F-10DBDC23A701}" destId="{A975BDFC-0FC1-4161-B16E-A89EC83E9D5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6FE0B3-7825-4316-99C4-AC5AF48EF4C9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EAEC2C-8214-4A98-8E71-CF27164E91B2}">
      <dgm:prSet phldrT="[Текст]" custT="1"/>
      <dgm:spPr/>
      <dgm:t>
        <a:bodyPr/>
        <a:lstStyle/>
        <a:p>
          <a:r>
            <a:rPr lang="ru-RU" sz="4300" dirty="0" smtClean="0"/>
            <a:t>Глава 2 </a:t>
          </a:r>
          <a:r>
            <a:rPr lang="ru-RU" sz="2800" dirty="0" smtClean="0"/>
            <a:t>(практическая)</a:t>
          </a:r>
          <a:endParaRPr lang="ru-RU" sz="2800" dirty="0"/>
        </a:p>
      </dgm:t>
    </dgm:pt>
    <dgm:pt modelId="{5F4BD45D-F432-4DF7-9D60-C4654A10F01D}" type="parTrans" cxnId="{F42CACFD-6905-493D-985D-3B14D1BF1439}">
      <dgm:prSet/>
      <dgm:spPr/>
      <dgm:t>
        <a:bodyPr/>
        <a:lstStyle/>
        <a:p>
          <a:endParaRPr lang="ru-RU"/>
        </a:p>
      </dgm:t>
    </dgm:pt>
    <dgm:pt modelId="{26359E04-6E6C-4E22-9DDA-DC3E52C960AC}" type="sibTrans" cxnId="{F42CACFD-6905-493D-985D-3B14D1BF1439}">
      <dgm:prSet/>
      <dgm:spPr/>
      <dgm:t>
        <a:bodyPr/>
        <a:lstStyle/>
        <a:p>
          <a:endParaRPr lang="ru-RU"/>
        </a:p>
      </dgm:t>
    </dgm:pt>
    <dgm:pt modelId="{C57B93BD-42E8-4EF9-9559-7B535B2D0C30}">
      <dgm:prSet phldrT="[Текст]" custT="1"/>
      <dgm:spPr/>
      <dgm:t>
        <a:bodyPr/>
        <a:lstStyle/>
        <a:p>
          <a:r>
            <a:rPr lang="ru-RU" sz="2000" b="1" dirty="0" smtClean="0"/>
            <a:t>2.1. </a:t>
          </a:r>
          <a:r>
            <a:rPr lang="ru-RU" sz="1500" b="1" smtClean="0"/>
            <a:t/>
          </a:r>
          <a:br>
            <a:rPr lang="ru-RU" sz="1500" b="1" smtClean="0"/>
          </a:br>
          <a:r>
            <a:rPr lang="ru-RU" sz="1500" b="0" i="0" smtClean="0"/>
            <a:t>выработка рекомендаций и предложений по совершенствованию соответствующего направления деятельности объекта исследования</a:t>
          </a:r>
          <a:endParaRPr lang="ru-RU" sz="1500" dirty="0"/>
        </a:p>
      </dgm:t>
    </dgm:pt>
    <dgm:pt modelId="{93E7741B-C866-49F4-8433-BC078996ED18}" type="parTrans" cxnId="{210E50D1-7106-4211-8815-F59879D32A40}">
      <dgm:prSet/>
      <dgm:spPr/>
      <dgm:t>
        <a:bodyPr/>
        <a:lstStyle/>
        <a:p>
          <a:endParaRPr lang="ru-RU"/>
        </a:p>
      </dgm:t>
    </dgm:pt>
    <dgm:pt modelId="{286B5DEC-EAF7-4DAA-8760-13AD3CAFA2F6}" type="sibTrans" cxnId="{210E50D1-7106-4211-8815-F59879D32A40}">
      <dgm:prSet/>
      <dgm:spPr/>
      <dgm:t>
        <a:bodyPr/>
        <a:lstStyle/>
        <a:p>
          <a:endParaRPr lang="ru-RU"/>
        </a:p>
      </dgm:t>
    </dgm:pt>
    <dgm:pt modelId="{FD101DE5-2148-47C0-8950-1E26CEAA5FAB}">
      <dgm:prSet phldrT="[Текст]" custT="1"/>
      <dgm:spPr/>
      <dgm:t>
        <a:bodyPr/>
        <a:lstStyle/>
        <a:p>
          <a:r>
            <a:rPr lang="ru-RU" sz="2000" b="1" dirty="0" smtClean="0"/>
            <a:t>2.3. </a:t>
          </a:r>
          <a:r>
            <a:rPr lang="ru-RU" sz="1800" dirty="0" smtClean="0"/>
            <a:t/>
          </a:r>
          <a:br>
            <a:rPr lang="ru-RU" sz="1800" dirty="0" smtClean="0"/>
          </a:br>
          <a:r>
            <a:rPr lang="ru-RU" sz="1600" b="0" i="0" dirty="0" smtClean="0"/>
            <a:t>оценка качества (эффективности) от внедрения предлагаемых мероприятий</a:t>
          </a:r>
          <a:endParaRPr lang="ru-RU" sz="1600" dirty="0"/>
        </a:p>
      </dgm:t>
    </dgm:pt>
    <dgm:pt modelId="{3C8D6A99-9106-4017-8747-012898447EB9}" type="parTrans" cxnId="{C5DC3485-75CA-44F9-B571-D05F80C5AA0D}">
      <dgm:prSet/>
      <dgm:spPr/>
      <dgm:t>
        <a:bodyPr/>
        <a:lstStyle/>
        <a:p>
          <a:endParaRPr lang="ru-RU"/>
        </a:p>
      </dgm:t>
    </dgm:pt>
    <dgm:pt modelId="{648D3B62-F17E-45ED-8E4C-DFB181734E1A}" type="sibTrans" cxnId="{C5DC3485-75CA-44F9-B571-D05F80C5AA0D}">
      <dgm:prSet/>
      <dgm:spPr/>
      <dgm:t>
        <a:bodyPr/>
        <a:lstStyle/>
        <a:p>
          <a:endParaRPr lang="ru-RU"/>
        </a:p>
      </dgm:t>
    </dgm:pt>
    <dgm:pt modelId="{BB5AF52B-906D-405B-8A19-A13BF3E9ECFA}">
      <dgm:prSet phldrT="[Текст]" custT="1"/>
      <dgm:spPr/>
      <dgm:t>
        <a:bodyPr/>
        <a:lstStyle/>
        <a:p>
          <a:r>
            <a:rPr lang="ru-RU" sz="2000" b="1" dirty="0" smtClean="0"/>
            <a:t>2.2.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600" b="0" i="0" dirty="0" smtClean="0"/>
            <a:t>разработка алгоритма или методики решения поставленной задачи</a:t>
          </a:r>
          <a:endParaRPr lang="ru-RU" sz="1600" dirty="0"/>
        </a:p>
      </dgm:t>
    </dgm:pt>
    <dgm:pt modelId="{175DA4AA-0BBF-473D-A152-F9C19D41EB0B}" type="sibTrans" cxnId="{22DBBD17-9352-4CE9-A0F3-FA2851102056}">
      <dgm:prSet/>
      <dgm:spPr/>
      <dgm:t>
        <a:bodyPr/>
        <a:lstStyle/>
        <a:p>
          <a:endParaRPr lang="ru-RU"/>
        </a:p>
      </dgm:t>
    </dgm:pt>
    <dgm:pt modelId="{CC2D622C-4A0C-4FFB-89D4-C00AD14B7CB9}" type="parTrans" cxnId="{22DBBD17-9352-4CE9-A0F3-FA2851102056}">
      <dgm:prSet/>
      <dgm:spPr/>
      <dgm:t>
        <a:bodyPr/>
        <a:lstStyle/>
        <a:p>
          <a:endParaRPr lang="ru-RU"/>
        </a:p>
      </dgm:t>
    </dgm:pt>
    <dgm:pt modelId="{84FFBFF0-D853-4046-9AD1-8EBC0E5E83AF}">
      <dgm:prSet custT="1"/>
      <dgm:spPr/>
      <dgm:t>
        <a:bodyPr/>
        <a:lstStyle/>
        <a:p>
          <a:r>
            <a:rPr lang="ru-RU" sz="2000" b="1" dirty="0" smtClean="0"/>
            <a:t>Выводы к главе 2</a:t>
          </a:r>
          <a:endParaRPr lang="ru-RU" sz="2000" b="1" dirty="0"/>
        </a:p>
      </dgm:t>
    </dgm:pt>
    <dgm:pt modelId="{62E2CC27-08C8-4651-8AE7-93107A1E7B1D}" type="parTrans" cxnId="{E4CA186C-3AD2-43F9-B7CC-27269E98775E}">
      <dgm:prSet/>
      <dgm:spPr/>
      <dgm:t>
        <a:bodyPr/>
        <a:lstStyle/>
        <a:p>
          <a:endParaRPr lang="ru-RU"/>
        </a:p>
      </dgm:t>
    </dgm:pt>
    <dgm:pt modelId="{B6A1ADC0-CE3C-47E3-9BAA-DA8D4A9EFEFB}" type="sibTrans" cxnId="{E4CA186C-3AD2-43F9-B7CC-27269E98775E}">
      <dgm:prSet/>
      <dgm:spPr/>
      <dgm:t>
        <a:bodyPr/>
        <a:lstStyle/>
        <a:p>
          <a:endParaRPr lang="ru-RU"/>
        </a:p>
      </dgm:t>
    </dgm:pt>
    <dgm:pt modelId="{926DB273-FF50-4F58-87AF-F6A4CD83CEEA}" type="pres">
      <dgm:prSet presAssocID="{B56FE0B3-7825-4316-99C4-AC5AF48EF4C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0DCC91-E0D9-4FC1-B509-1D1DC663E9C5}" type="pres">
      <dgm:prSet presAssocID="{FDEAEC2C-8214-4A98-8E71-CF27164E91B2}" presName="root1" presStyleCnt="0"/>
      <dgm:spPr/>
    </dgm:pt>
    <dgm:pt modelId="{7638EAFC-5291-4CF8-99B9-E36F8BCB377B}" type="pres">
      <dgm:prSet presAssocID="{FDEAEC2C-8214-4A98-8E71-CF27164E91B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8006F9-7321-46D8-8D51-2247957B5686}" type="pres">
      <dgm:prSet presAssocID="{FDEAEC2C-8214-4A98-8E71-CF27164E91B2}" presName="level2hierChild" presStyleCnt="0"/>
      <dgm:spPr/>
    </dgm:pt>
    <dgm:pt modelId="{27303C7F-4F8C-46C5-A67C-A3B776C3776D}" type="pres">
      <dgm:prSet presAssocID="{93E7741B-C866-49F4-8433-BC078996ED18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D9CC3A3E-63E9-40FA-B1AD-131F58F8185B}" type="pres">
      <dgm:prSet presAssocID="{93E7741B-C866-49F4-8433-BC078996ED1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57957A9-76D9-4107-9DA8-79A1C210470B}" type="pres">
      <dgm:prSet presAssocID="{C57B93BD-42E8-4EF9-9559-7B535B2D0C30}" presName="root2" presStyleCnt="0"/>
      <dgm:spPr/>
    </dgm:pt>
    <dgm:pt modelId="{75A7B5F0-F92C-46E0-93CF-4B0018B8B679}" type="pres">
      <dgm:prSet presAssocID="{C57B93BD-42E8-4EF9-9559-7B535B2D0C3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26E90A-FC44-4984-B968-3DADF2202806}" type="pres">
      <dgm:prSet presAssocID="{C57B93BD-42E8-4EF9-9559-7B535B2D0C30}" presName="level3hierChild" presStyleCnt="0"/>
      <dgm:spPr/>
    </dgm:pt>
    <dgm:pt modelId="{FF8159BC-94E2-40CA-8F1C-7DBC991014DC}" type="pres">
      <dgm:prSet presAssocID="{CC2D622C-4A0C-4FFB-89D4-C00AD14B7CB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CD3DEAF4-911A-42CE-8D93-A450453C3350}" type="pres">
      <dgm:prSet presAssocID="{CC2D622C-4A0C-4FFB-89D4-C00AD14B7CB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CAF40EA-8773-42A3-9AAA-6F11AD99A38E}" type="pres">
      <dgm:prSet presAssocID="{BB5AF52B-906D-405B-8A19-A13BF3E9ECFA}" presName="root2" presStyleCnt="0"/>
      <dgm:spPr/>
    </dgm:pt>
    <dgm:pt modelId="{01C58736-EFFB-41F8-BE23-91D89EACB4D8}" type="pres">
      <dgm:prSet presAssocID="{BB5AF52B-906D-405B-8A19-A13BF3E9ECFA}" presName="LevelTwoTextNode" presStyleLbl="node2" presStyleIdx="1" presStyleCnt="4" custLinFactNeighborX="-248" custLinFactNeighborY="-1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CABCAD-4061-4795-9389-C05351C434BB}" type="pres">
      <dgm:prSet presAssocID="{BB5AF52B-906D-405B-8A19-A13BF3E9ECFA}" presName="level3hierChild" presStyleCnt="0"/>
      <dgm:spPr/>
    </dgm:pt>
    <dgm:pt modelId="{CA32A97E-22A9-4583-A562-9D6A9F363E90}" type="pres">
      <dgm:prSet presAssocID="{3C8D6A99-9106-4017-8747-012898447EB9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969E68D2-4D57-4FA3-8715-3AB7A2CCEB17}" type="pres">
      <dgm:prSet presAssocID="{3C8D6A99-9106-4017-8747-012898447EB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06659AB-4919-4A51-9202-30D70D0307F0}" type="pres">
      <dgm:prSet presAssocID="{FD101DE5-2148-47C0-8950-1E26CEAA5FAB}" presName="root2" presStyleCnt="0"/>
      <dgm:spPr/>
    </dgm:pt>
    <dgm:pt modelId="{E7E1112E-B1CA-46F7-A2F9-7DCEA5F6A2F5}" type="pres">
      <dgm:prSet presAssocID="{FD101DE5-2148-47C0-8950-1E26CEAA5FAB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2A07CB-8481-4B26-B45A-C39CC52D19BA}" type="pres">
      <dgm:prSet presAssocID="{FD101DE5-2148-47C0-8950-1E26CEAA5FAB}" presName="level3hierChild" presStyleCnt="0"/>
      <dgm:spPr/>
    </dgm:pt>
    <dgm:pt modelId="{A9A9A583-8903-4390-B4C2-C5D7A147F691}" type="pres">
      <dgm:prSet presAssocID="{62E2CC27-08C8-4651-8AE7-93107A1E7B1D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08972A26-C633-4BEF-8E11-A5AB6C832F55}" type="pres">
      <dgm:prSet presAssocID="{62E2CC27-08C8-4651-8AE7-93107A1E7B1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C3A4FF5-0B95-435B-906F-10DBDC23A701}" type="pres">
      <dgm:prSet presAssocID="{84FFBFF0-D853-4046-9AD1-8EBC0E5E83AF}" presName="root2" presStyleCnt="0"/>
      <dgm:spPr/>
    </dgm:pt>
    <dgm:pt modelId="{DE8F9FC7-FE68-4D21-8AB2-8F757F7E127E}" type="pres">
      <dgm:prSet presAssocID="{84FFBFF0-D853-4046-9AD1-8EBC0E5E83AF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5BDFC-0FC1-4161-B16E-A89EC83E9D5F}" type="pres">
      <dgm:prSet presAssocID="{84FFBFF0-D853-4046-9AD1-8EBC0E5E83AF}" presName="level3hierChild" presStyleCnt="0"/>
      <dgm:spPr/>
    </dgm:pt>
  </dgm:ptLst>
  <dgm:cxnLst>
    <dgm:cxn modelId="{D978387F-24CC-456B-A7B6-EEACEB03814B}" type="presOf" srcId="{93E7741B-C866-49F4-8433-BC078996ED18}" destId="{D9CC3A3E-63E9-40FA-B1AD-131F58F8185B}" srcOrd="1" destOrd="0" presId="urn:microsoft.com/office/officeart/2008/layout/HorizontalMultiLevelHierarchy"/>
    <dgm:cxn modelId="{1E18A2FD-8379-4133-AB96-4CEEFD98C315}" type="presOf" srcId="{FDEAEC2C-8214-4A98-8E71-CF27164E91B2}" destId="{7638EAFC-5291-4CF8-99B9-E36F8BCB377B}" srcOrd="0" destOrd="0" presId="urn:microsoft.com/office/officeart/2008/layout/HorizontalMultiLevelHierarchy"/>
    <dgm:cxn modelId="{B1C994FB-F7CD-44E5-AFBA-DA16DAA81E20}" type="presOf" srcId="{FD101DE5-2148-47C0-8950-1E26CEAA5FAB}" destId="{E7E1112E-B1CA-46F7-A2F9-7DCEA5F6A2F5}" srcOrd="0" destOrd="0" presId="urn:microsoft.com/office/officeart/2008/layout/HorizontalMultiLevelHierarchy"/>
    <dgm:cxn modelId="{3B1FBFA1-DD87-4750-9B88-72886A214849}" type="presOf" srcId="{CC2D622C-4A0C-4FFB-89D4-C00AD14B7CB9}" destId="{CD3DEAF4-911A-42CE-8D93-A450453C3350}" srcOrd="1" destOrd="0" presId="urn:microsoft.com/office/officeart/2008/layout/HorizontalMultiLevelHierarchy"/>
    <dgm:cxn modelId="{B821BB26-F9DA-435E-A52A-D75D905912E5}" type="presOf" srcId="{C57B93BD-42E8-4EF9-9559-7B535B2D0C30}" destId="{75A7B5F0-F92C-46E0-93CF-4B0018B8B679}" srcOrd="0" destOrd="0" presId="urn:microsoft.com/office/officeart/2008/layout/HorizontalMultiLevelHierarchy"/>
    <dgm:cxn modelId="{81BD8FFE-36ED-4D19-A0E5-2577B86AAF69}" type="presOf" srcId="{3C8D6A99-9106-4017-8747-012898447EB9}" destId="{CA32A97E-22A9-4583-A562-9D6A9F363E90}" srcOrd="0" destOrd="0" presId="urn:microsoft.com/office/officeart/2008/layout/HorizontalMultiLevelHierarchy"/>
    <dgm:cxn modelId="{C5DC3485-75CA-44F9-B571-D05F80C5AA0D}" srcId="{FDEAEC2C-8214-4A98-8E71-CF27164E91B2}" destId="{FD101DE5-2148-47C0-8950-1E26CEAA5FAB}" srcOrd="2" destOrd="0" parTransId="{3C8D6A99-9106-4017-8747-012898447EB9}" sibTransId="{648D3B62-F17E-45ED-8E4C-DFB181734E1A}"/>
    <dgm:cxn modelId="{2DB4DDF1-C17E-4B8D-844F-8B3A19C30B5E}" type="presOf" srcId="{84FFBFF0-D853-4046-9AD1-8EBC0E5E83AF}" destId="{DE8F9FC7-FE68-4D21-8AB2-8F757F7E127E}" srcOrd="0" destOrd="0" presId="urn:microsoft.com/office/officeart/2008/layout/HorizontalMultiLevelHierarchy"/>
    <dgm:cxn modelId="{15467E16-23D9-4046-967F-4258FD8EE456}" type="presOf" srcId="{93E7741B-C866-49F4-8433-BC078996ED18}" destId="{27303C7F-4F8C-46C5-A67C-A3B776C3776D}" srcOrd="0" destOrd="0" presId="urn:microsoft.com/office/officeart/2008/layout/HorizontalMultiLevelHierarchy"/>
    <dgm:cxn modelId="{595487C2-8A15-42C3-A528-F6B7A94446F5}" type="presOf" srcId="{62E2CC27-08C8-4651-8AE7-93107A1E7B1D}" destId="{A9A9A583-8903-4390-B4C2-C5D7A147F691}" srcOrd="0" destOrd="0" presId="urn:microsoft.com/office/officeart/2008/layout/HorizontalMultiLevelHierarchy"/>
    <dgm:cxn modelId="{C48DA2B7-CD1E-4F1F-B64B-D91A75CD2416}" type="presOf" srcId="{B56FE0B3-7825-4316-99C4-AC5AF48EF4C9}" destId="{926DB273-FF50-4F58-87AF-F6A4CD83CEEA}" srcOrd="0" destOrd="0" presId="urn:microsoft.com/office/officeart/2008/layout/HorizontalMultiLevelHierarchy"/>
    <dgm:cxn modelId="{22DBBD17-9352-4CE9-A0F3-FA2851102056}" srcId="{FDEAEC2C-8214-4A98-8E71-CF27164E91B2}" destId="{BB5AF52B-906D-405B-8A19-A13BF3E9ECFA}" srcOrd="1" destOrd="0" parTransId="{CC2D622C-4A0C-4FFB-89D4-C00AD14B7CB9}" sibTransId="{175DA4AA-0BBF-473D-A152-F9C19D41EB0B}"/>
    <dgm:cxn modelId="{E4CA186C-3AD2-43F9-B7CC-27269E98775E}" srcId="{FDEAEC2C-8214-4A98-8E71-CF27164E91B2}" destId="{84FFBFF0-D853-4046-9AD1-8EBC0E5E83AF}" srcOrd="3" destOrd="0" parTransId="{62E2CC27-08C8-4651-8AE7-93107A1E7B1D}" sibTransId="{B6A1ADC0-CE3C-47E3-9BAA-DA8D4A9EFEFB}"/>
    <dgm:cxn modelId="{076915D3-340D-4FFF-803C-86DF9B9D10C3}" type="presOf" srcId="{62E2CC27-08C8-4651-8AE7-93107A1E7B1D}" destId="{08972A26-C633-4BEF-8E11-A5AB6C832F55}" srcOrd="1" destOrd="0" presId="urn:microsoft.com/office/officeart/2008/layout/HorizontalMultiLevelHierarchy"/>
    <dgm:cxn modelId="{A6D99A83-C1A5-4768-AE19-FB2D722F6428}" type="presOf" srcId="{BB5AF52B-906D-405B-8A19-A13BF3E9ECFA}" destId="{01C58736-EFFB-41F8-BE23-91D89EACB4D8}" srcOrd="0" destOrd="0" presId="urn:microsoft.com/office/officeart/2008/layout/HorizontalMultiLevelHierarchy"/>
    <dgm:cxn modelId="{DF859D90-1097-4616-9B07-CEAE6A024725}" type="presOf" srcId="{CC2D622C-4A0C-4FFB-89D4-C00AD14B7CB9}" destId="{FF8159BC-94E2-40CA-8F1C-7DBC991014DC}" srcOrd="0" destOrd="0" presId="urn:microsoft.com/office/officeart/2008/layout/HorizontalMultiLevelHierarchy"/>
    <dgm:cxn modelId="{F42CACFD-6905-493D-985D-3B14D1BF1439}" srcId="{B56FE0B3-7825-4316-99C4-AC5AF48EF4C9}" destId="{FDEAEC2C-8214-4A98-8E71-CF27164E91B2}" srcOrd="0" destOrd="0" parTransId="{5F4BD45D-F432-4DF7-9D60-C4654A10F01D}" sibTransId="{26359E04-6E6C-4E22-9DDA-DC3E52C960AC}"/>
    <dgm:cxn modelId="{E464107E-CBC3-4EA9-B8E2-5768CBDD1E7C}" type="presOf" srcId="{3C8D6A99-9106-4017-8747-012898447EB9}" destId="{969E68D2-4D57-4FA3-8715-3AB7A2CCEB17}" srcOrd="1" destOrd="0" presId="urn:microsoft.com/office/officeart/2008/layout/HorizontalMultiLevelHierarchy"/>
    <dgm:cxn modelId="{210E50D1-7106-4211-8815-F59879D32A40}" srcId="{FDEAEC2C-8214-4A98-8E71-CF27164E91B2}" destId="{C57B93BD-42E8-4EF9-9559-7B535B2D0C30}" srcOrd="0" destOrd="0" parTransId="{93E7741B-C866-49F4-8433-BC078996ED18}" sibTransId="{286B5DEC-EAF7-4DAA-8760-13AD3CAFA2F6}"/>
    <dgm:cxn modelId="{7B39B844-6DC6-4074-A18D-B3FF2DF0E351}" type="presParOf" srcId="{926DB273-FF50-4F58-87AF-F6A4CD83CEEA}" destId="{070DCC91-E0D9-4FC1-B509-1D1DC663E9C5}" srcOrd="0" destOrd="0" presId="urn:microsoft.com/office/officeart/2008/layout/HorizontalMultiLevelHierarchy"/>
    <dgm:cxn modelId="{553EB048-B015-4A04-A8F1-DBBA310CCE83}" type="presParOf" srcId="{070DCC91-E0D9-4FC1-B509-1D1DC663E9C5}" destId="{7638EAFC-5291-4CF8-99B9-E36F8BCB377B}" srcOrd="0" destOrd="0" presId="urn:microsoft.com/office/officeart/2008/layout/HorizontalMultiLevelHierarchy"/>
    <dgm:cxn modelId="{CD4A6965-E427-4E06-A699-683D35C83F2B}" type="presParOf" srcId="{070DCC91-E0D9-4FC1-B509-1D1DC663E9C5}" destId="{418006F9-7321-46D8-8D51-2247957B5686}" srcOrd="1" destOrd="0" presId="urn:microsoft.com/office/officeart/2008/layout/HorizontalMultiLevelHierarchy"/>
    <dgm:cxn modelId="{0B4FC584-BF29-4783-B86F-AD7852B31A67}" type="presParOf" srcId="{418006F9-7321-46D8-8D51-2247957B5686}" destId="{27303C7F-4F8C-46C5-A67C-A3B776C3776D}" srcOrd="0" destOrd="0" presId="urn:microsoft.com/office/officeart/2008/layout/HorizontalMultiLevelHierarchy"/>
    <dgm:cxn modelId="{78D7E57F-06C3-4A77-9270-F129B9F7A29E}" type="presParOf" srcId="{27303C7F-4F8C-46C5-A67C-A3B776C3776D}" destId="{D9CC3A3E-63E9-40FA-B1AD-131F58F8185B}" srcOrd="0" destOrd="0" presId="urn:microsoft.com/office/officeart/2008/layout/HorizontalMultiLevelHierarchy"/>
    <dgm:cxn modelId="{56B81492-2BF3-4BC5-9AA0-E888C4BFFF5F}" type="presParOf" srcId="{418006F9-7321-46D8-8D51-2247957B5686}" destId="{557957A9-76D9-4107-9DA8-79A1C210470B}" srcOrd="1" destOrd="0" presId="urn:microsoft.com/office/officeart/2008/layout/HorizontalMultiLevelHierarchy"/>
    <dgm:cxn modelId="{B102AB42-94D9-4CE3-BB21-55652F75A9F0}" type="presParOf" srcId="{557957A9-76D9-4107-9DA8-79A1C210470B}" destId="{75A7B5F0-F92C-46E0-93CF-4B0018B8B679}" srcOrd="0" destOrd="0" presId="urn:microsoft.com/office/officeart/2008/layout/HorizontalMultiLevelHierarchy"/>
    <dgm:cxn modelId="{E971C37D-E97F-4274-B59F-0A2BB15271DF}" type="presParOf" srcId="{557957A9-76D9-4107-9DA8-79A1C210470B}" destId="{CA26E90A-FC44-4984-B968-3DADF2202806}" srcOrd="1" destOrd="0" presId="urn:microsoft.com/office/officeart/2008/layout/HorizontalMultiLevelHierarchy"/>
    <dgm:cxn modelId="{A7D5D947-13F0-4F19-BDA4-D937956F8024}" type="presParOf" srcId="{418006F9-7321-46D8-8D51-2247957B5686}" destId="{FF8159BC-94E2-40CA-8F1C-7DBC991014DC}" srcOrd="2" destOrd="0" presId="urn:microsoft.com/office/officeart/2008/layout/HorizontalMultiLevelHierarchy"/>
    <dgm:cxn modelId="{876BD232-31D5-4B73-9E36-A279523C8A9D}" type="presParOf" srcId="{FF8159BC-94E2-40CA-8F1C-7DBC991014DC}" destId="{CD3DEAF4-911A-42CE-8D93-A450453C3350}" srcOrd="0" destOrd="0" presId="urn:microsoft.com/office/officeart/2008/layout/HorizontalMultiLevelHierarchy"/>
    <dgm:cxn modelId="{53139127-839F-4297-AD02-2A069130E1ED}" type="presParOf" srcId="{418006F9-7321-46D8-8D51-2247957B5686}" destId="{6CAF40EA-8773-42A3-9AAA-6F11AD99A38E}" srcOrd="3" destOrd="0" presId="urn:microsoft.com/office/officeart/2008/layout/HorizontalMultiLevelHierarchy"/>
    <dgm:cxn modelId="{492B9134-B110-40FD-91CA-A6A4CB8416C3}" type="presParOf" srcId="{6CAF40EA-8773-42A3-9AAA-6F11AD99A38E}" destId="{01C58736-EFFB-41F8-BE23-91D89EACB4D8}" srcOrd="0" destOrd="0" presId="urn:microsoft.com/office/officeart/2008/layout/HorizontalMultiLevelHierarchy"/>
    <dgm:cxn modelId="{B2477B93-7261-4DAB-8F61-0B9A9821DEFD}" type="presParOf" srcId="{6CAF40EA-8773-42A3-9AAA-6F11AD99A38E}" destId="{37CABCAD-4061-4795-9389-C05351C434BB}" srcOrd="1" destOrd="0" presId="urn:microsoft.com/office/officeart/2008/layout/HorizontalMultiLevelHierarchy"/>
    <dgm:cxn modelId="{2FF6C341-D3E9-4D46-9BF1-F0EFC45D6115}" type="presParOf" srcId="{418006F9-7321-46D8-8D51-2247957B5686}" destId="{CA32A97E-22A9-4583-A562-9D6A9F363E90}" srcOrd="4" destOrd="0" presId="urn:microsoft.com/office/officeart/2008/layout/HorizontalMultiLevelHierarchy"/>
    <dgm:cxn modelId="{A8E6207E-2071-4DB2-80CE-29AB7D25D41C}" type="presParOf" srcId="{CA32A97E-22A9-4583-A562-9D6A9F363E90}" destId="{969E68D2-4D57-4FA3-8715-3AB7A2CCEB17}" srcOrd="0" destOrd="0" presId="urn:microsoft.com/office/officeart/2008/layout/HorizontalMultiLevelHierarchy"/>
    <dgm:cxn modelId="{536E5310-FAB8-478B-85CD-A75E28AD736D}" type="presParOf" srcId="{418006F9-7321-46D8-8D51-2247957B5686}" destId="{306659AB-4919-4A51-9202-30D70D0307F0}" srcOrd="5" destOrd="0" presId="urn:microsoft.com/office/officeart/2008/layout/HorizontalMultiLevelHierarchy"/>
    <dgm:cxn modelId="{4FC8621A-C136-4C0C-BAF9-4CA33574B633}" type="presParOf" srcId="{306659AB-4919-4A51-9202-30D70D0307F0}" destId="{E7E1112E-B1CA-46F7-A2F9-7DCEA5F6A2F5}" srcOrd="0" destOrd="0" presId="urn:microsoft.com/office/officeart/2008/layout/HorizontalMultiLevelHierarchy"/>
    <dgm:cxn modelId="{06952D94-CD2D-4AEF-A3D0-23E250174408}" type="presParOf" srcId="{306659AB-4919-4A51-9202-30D70D0307F0}" destId="{2E2A07CB-8481-4B26-B45A-C39CC52D19BA}" srcOrd="1" destOrd="0" presId="urn:microsoft.com/office/officeart/2008/layout/HorizontalMultiLevelHierarchy"/>
    <dgm:cxn modelId="{3D4A0A24-12A0-455D-9856-D454CF198F71}" type="presParOf" srcId="{418006F9-7321-46D8-8D51-2247957B5686}" destId="{A9A9A583-8903-4390-B4C2-C5D7A147F691}" srcOrd="6" destOrd="0" presId="urn:microsoft.com/office/officeart/2008/layout/HorizontalMultiLevelHierarchy"/>
    <dgm:cxn modelId="{B395CA98-5C26-4A1E-8401-34D7B3ECCD91}" type="presParOf" srcId="{A9A9A583-8903-4390-B4C2-C5D7A147F691}" destId="{08972A26-C633-4BEF-8E11-A5AB6C832F55}" srcOrd="0" destOrd="0" presId="urn:microsoft.com/office/officeart/2008/layout/HorizontalMultiLevelHierarchy"/>
    <dgm:cxn modelId="{940BD878-171A-421A-A459-C6A7F0AC5B2A}" type="presParOf" srcId="{418006F9-7321-46D8-8D51-2247957B5686}" destId="{FC3A4FF5-0B95-435B-906F-10DBDC23A701}" srcOrd="7" destOrd="0" presId="urn:microsoft.com/office/officeart/2008/layout/HorizontalMultiLevelHierarchy"/>
    <dgm:cxn modelId="{B3BD7D94-834F-4906-91B0-B26B9DFD4077}" type="presParOf" srcId="{FC3A4FF5-0B95-435B-906F-10DBDC23A701}" destId="{DE8F9FC7-FE68-4D21-8AB2-8F757F7E127E}" srcOrd="0" destOrd="0" presId="urn:microsoft.com/office/officeart/2008/layout/HorizontalMultiLevelHierarchy"/>
    <dgm:cxn modelId="{44BA6689-D82C-4462-95A5-97B788DA1491}" type="presParOf" srcId="{FC3A4FF5-0B95-435B-906F-10DBDC23A701}" destId="{A975BDFC-0FC1-4161-B16E-A89EC83E9D5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61BEB-2F72-4502-8F87-C214CAFD9364}">
      <dsp:nvSpPr>
        <dsp:cNvPr id="0" name=""/>
        <dsp:cNvSpPr/>
      </dsp:nvSpPr>
      <dsp:spPr>
        <a:xfrm>
          <a:off x="2193190" y="380"/>
          <a:ext cx="1757199" cy="878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Глава 1</a:t>
          </a:r>
          <a:endParaRPr lang="ru-RU" sz="4000" kern="1200" dirty="0"/>
        </a:p>
      </dsp:txBody>
      <dsp:txXfrm>
        <a:off x="2218923" y="26113"/>
        <a:ext cx="1705733" cy="827133"/>
      </dsp:txXfrm>
    </dsp:sp>
    <dsp:sp modelId="{1D961137-1B64-492D-B06D-892AE87F5227}">
      <dsp:nvSpPr>
        <dsp:cNvPr id="0" name=""/>
        <dsp:cNvSpPr/>
      </dsp:nvSpPr>
      <dsp:spPr>
        <a:xfrm>
          <a:off x="2368910" y="878980"/>
          <a:ext cx="175719" cy="658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949"/>
              </a:lnTo>
              <a:lnTo>
                <a:pt x="175719" y="6589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B8EBA-FD4D-422B-98CF-C464FD031ACB}">
      <dsp:nvSpPr>
        <dsp:cNvPr id="0" name=""/>
        <dsp:cNvSpPr/>
      </dsp:nvSpPr>
      <dsp:spPr>
        <a:xfrm>
          <a:off x="2544630" y="1098630"/>
          <a:ext cx="1405759" cy="878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1.1</a:t>
          </a:r>
          <a:endParaRPr lang="ru-RU" sz="2600" kern="1200" dirty="0"/>
        </a:p>
      </dsp:txBody>
      <dsp:txXfrm>
        <a:off x="2570363" y="1124363"/>
        <a:ext cx="1354293" cy="827133"/>
      </dsp:txXfrm>
    </dsp:sp>
    <dsp:sp modelId="{12870AA7-6685-40FD-8C21-5FFAA5D4ACB6}">
      <dsp:nvSpPr>
        <dsp:cNvPr id="0" name=""/>
        <dsp:cNvSpPr/>
      </dsp:nvSpPr>
      <dsp:spPr>
        <a:xfrm>
          <a:off x="2368910" y="878980"/>
          <a:ext cx="175719" cy="1757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199"/>
              </a:lnTo>
              <a:lnTo>
                <a:pt x="175719" y="1757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5DB82-5031-4E9A-91CD-CCE410A753DE}">
      <dsp:nvSpPr>
        <dsp:cNvPr id="0" name=""/>
        <dsp:cNvSpPr/>
      </dsp:nvSpPr>
      <dsp:spPr>
        <a:xfrm>
          <a:off x="2544630" y="2196880"/>
          <a:ext cx="1405759" cy="878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1.2</a:t>
          </a:r>
          <a:endParaRPr lang="ru-RU" sz="2600" kern="1200" dirty="0"/>
        </a:p>
      </dsp:txBody>
      <dsp:txXfrm>
        <a:off x="2570363" y="2222613"/>
        <a:ext cx="1354293" cy="827133"/>
      </dsp:txXfrm>
    </dsp:sp>
    <dsp:sp modelId="{9C973FA2-239C-4FDF-BDB7-1807A2074E3D}">
      <dsp:nvSpPr>
        <dsp:cNvPr id="0" name=""/>
        <dsp:cNvSpPr/>
      </dsp:nvSpPr>
      <dsp:spPr>
        <a:xfrm>
          <a:off x="2368910" y="878980"/>
          <a:ext cx="175719" cy="2855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5449"/>
              </a:lnTo>
              <a:lnTo>
                <a:pt x="175719" y="2855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8D95D-A79C-4418-813D-E1A5FCABA518}">
      <dsp:nvSpPr>
        <dsp:cNvPr id="0" name=""/>
        <dsp:cNvSpPr/>
      </dsp:nvSpPr>
      <dsp:spPr>
        <a:xfrm>
          <a:off x="2544630" y="3295129"/>
          <a:ext cx="1405759" cy="878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1.3</a:t>
          </a:r>
          <a:endParaRPr lang="ru-RU" sz="2600" kern="1200" dirty="0"/>
        </a:p>
      </dsp:txBody>
      <dsp:txXfrm>
        <a:off x="2570363" y="3320862"/>
        <a:ext cx="1354293" cy="827133"/>
      </dsp:txXfrm>
    </dsp:sp>
    <dsp:sp modelId="{FDA183A4-36A8-4884-B280-54520FAAA122}">
      <dsp:nvSpPr>
        <dsp:cNvPr id="0" name=""/>
        <dsp:cNvSpPr/>
      </dsp:nvSpPr>
      <dsp:spPr>
        <a:xfrm>
          <a:off x="2368910" y="878980"/>
          <a:ext cx="175719" cy="3953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3698"/>
              </a:lnTo>
              <a:lnTo>
                <a:pt x="175719" y="3953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50CA9-241C-438B-AE8E-47C00C62A2D0}">
      <dsp:nvSpPr>
        <dsp:cNvPr id="0" name=""/>
        <dsp:cNvSpPr/>
      </dsp:nvSpPr>
      <dsp:spPr>
        <a:xfrm>
          <a:off x="2544630" y="4393379"/>
          <a:ext cx="1405759" cy="878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Выводы к главе 1</a:t>
          </a:r>
          <a:endParaRPr lang="ru-RU" sz="2600" kern="1200" dirty="0"/>
        </a:p>
      </dsp:txBody>
      <dsp:txXfrm>
        <a:off x="2570363" y="4419112"/>
        <a:ext cx="1354293" cy="827133"/>
      </dsp:txXfrm>
    </dsp:sp>
    <dsp:sp modelId="{5E836EB5-D56E-4F2B-9627-8BF4030A6DBF}">
      <dsp:nvSpPr>
        <dsp:cNvPr id="0" name=""/>
        <dsp:cNvSpPr/>
      </dsp:nvSpPr>
      <dsp:spPr>
        <a:xfrm>
          <a:off x="4389689" y="380"/>
          <a:ext cx="1757199" cy="878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Глава 2</a:t>
          </a:r>
          <a:endParaRPr lang="ru-RU" sz="4000" kern="1200" dirty="0"/>
        </a:p>
      </dsp:txBody>
      <dsp:txXfrm>
        <a:off x="4415422" y="26113"/>
        <a:ext cx="1705733" cy="827133"/>
      </dsp:txXfrm>
    </dsp:sp>
    <dsp:sp modelId="{0CA1C3B9-9FDA-4B8F-B2E8-FF1AA92EF208}">
      <dsp:nvSpPr>
        <dsp:cNvPr id="0" name=""/>
        <dsp:cNvSpPr/>
      </dsp:nvSpPr>
      <dsp:spPr>
        <a:xfrm>
          <a:off x="4565409" y="878980"/>
          <a:ext cx="175719" cy="658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949"/>
              </a:lnTo>
              <a:lnTo>
                <a:pt x="175719" y="6589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4E90F-E793-4205-B3D2-C8A42468CAE9}">
      <dsp:nvSpPr>
        <dsp:cNvPr id="0" name=""/>
        <dsp:cNvSpPr/>
      </dsp:nvSpPr>
      <dsp:spPr>
        <a:xfrm>
          <a:off x="4741129" y="1098630"/>
          <a:ext cx="1405759" cy="878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2.1</a:t>
          </a:r>
          <a:endParaRPr lang="ru-RU" sz="2600" kern="1200" dirty="0"/>
        </a:p>
      </dsp:txBody>
      <dsp:txXfrm>
        <a:off x="4766862" y="1124363"/>
        <a:ext cx="1354293" cy="827133"/>
      </dsp:txXfrm>
    </dsp:sp>
    <dsp:sp modelId="{49485AA2-0170-4369-B2CF-FFDB5E4DDF41}">
      <dsp:nvSpPr>
        <dsp:cNvPr id="0" name=""/>
        <dsp:cNvSpPr/>
      </dsp:nvSpPr>
      <dsp:spPr>
        <a:xfrm>
          <a:off x="4565409" y="878980"/>
          <a:ext cx="175719" cy="1757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199"/>
              </a:lnTo>
              <a:lnTo>
                <a:pt x="175719" y="1757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ABECD-5A24-4C6C-ACD2-5A089451A510}">
      <dsp:nvSpPr>
        <dsp:cNvPr id="0" name=""/>
        <dsp:cNvSpPr/>
      </dsp:nvSpPr>
      <dsp:spPr>
        <a:xfrm>
          <a:off x="4741129" y="2196880"/>
          <a:ext cx="1405759" cy="878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2.2</a:t>
          </a:r>
          <a:endParaRPr lang="ru-RU" sz="2600" kern="1200" dirty="0"/>
        </a:p>
      </dsp:txBody>
      <dsp:txXfrm>
        <a:off x="4766862" y="2222613"/>
        <a:ext cx="1354293" cy="827133"/>
      </dsp:txXfrm>
    </dsp:sp>
    <dsp:sp modelId="{888BA195-3198-4795-9FCC-E7A65627A7A7}">
      <dsp:nvSpPr>
        <dsp:cNvPr id="0" name=""/>
        <dsp:cNvSpPr/>
      </dsp:nvSpPr>
      <dsp:spPr>
        <a:xfrm>
          <a:off x="4565409" y="878980"/>
          <a:ext cx="175719" cy="2855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5449"/>
              </a:lnTo>
              <a:lnTo>
                <a:pt x="175719" y="2855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FBFCD-1102-4777-90EF-0ACF4695B412}">
      <dsp:nvSpPr>
        <dsp:cNvPr id="0" name=""/>
        <dsp:cNvSpPr/>
      </dsp:nvSpPr>
      <dsp:spPr>
        <a:xfrm>
          <a:off x="4741129" y="3295129"/>
          <a:ext cx="1405759" cy="878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2.3</a:t>
          </a:r>
          <a:endParaRPr lang="ru-RU" sz="2600" kern="1200" dirty="0"/>
        </a:p>
      </dsp:txBody>
      <dsp:txXfrm>
        <a:off x="4766862" y="3320862"/>
        <a:ext cx="1354293" cy="827133"/>
      </dsp:txXfrm>
    </dsp:sp>
    <dsp:sp modelId="{B15701B7-13C4-4054-B63C-6F3D30177C3F}">
      <dsp:nvSpPr>
        <dsp:cNvPr id="0" name=""/>
        <dsp:cNvSpPr/>
      </dsp:nvSpPr>
      <dsp:spPr>
        <a:xfrm>
          <a:off x="4565409" y="878980"/>
          <a:ext cx="175719" cy="3953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3698"/>
              </a:lnTo>
              <a:lnTo>
                <a:pt x="175719" y="3953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8FC8F-5281-4E05-8C65-6CCE30C87100}">
      <dsp:nvSpPr>
        <dsp:cNvPr id="0" name=""/>
        <dsp:cNvSpPr/>
      </dsp:nvSpPr>
      <dsp:spPr>
        <a:xfrm>
          <a:off x="4741129" y="4393379"/>
          <a:ext cx="1405759" cy="878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Выводы к главе 2</a:t>
          </a:r>
          <a:endParaRPr lang="ru-RU" sz="2600" kern="1200" dirty="0"/>
        </a:p>
      </dsp:txBody>
      <dsp:txXfrm>
        <a:off x="4766862" y="4419112"/>
        <a:ext cx="1354293" cy="827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9A583-8903-4390-B4C2-C5D7A147F691}">
      <dsp:nvSpPr>
        <dsp:cNvPr id="0" name=""/>
        <dsp:cNvSpPr/>
      </dsp:nvSpPr>
      <dsp:spPr>
        <a:xfrm>
          <a:off x="2344950" y="2772569"/>
          <a:ext cx="689796" cy="1971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4898" y="0"/>
              </a:lnTo>
              <a:lnTo>
                <a:pt x="344898" y="1971598"/>
              </a:lnTo>
              <a:lnTo>
                <a:pt x="689796" y="1971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637629" y="3706148"/>
        <a:ext cx="104439" cy="104439"/>
      </dsp:txXfrm>
    </dsp:sp>
    <dsp:sp modelId="{CA32A97E-22A9-4583-A562-9D6A9F363E90}">
      <dsp:nvSpPr>
        <dsp:cNvPr id="0" name=""/>
        <dsp:cNvSpPr/>
      </dsp:nvSpPr>
      <dsp:spPr>
        <a:xfrm>
          <a:off x="2344950" y="2772569"/>
          <a:ext cx="689796" cy="657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4898" y="0"/>
              </a:lnTo>
              <a:lnTo>
                <a:pt x="344898" y="657199"/>
              </a:lnTo>
              <a:lnTo>
                <a:pt x="689796" y="657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66030" y="3077350"/>
        <a:ext cx="47637" cy="47637"/>
      </dsp:txXfrm>
    </dsp:sp>
    <dsp:sp modelId="{FF8159BC-94E2-40CA-8F1C-7DBC991014DC}">
      <dsp:nvSpPr>
        <dsp:cNvPr id="0" name=""/>
        <dsp:cNvSpPr/>
      </dsp:nvSpPr>
      <dsp:spPr>
        <a:xfrm>
          <a:off x="2344950" y="2102162"/>
          <a:ext cx="681243" cy="670406"/>
        </a:xfrm>
        <a:custGeom>
          <a:avLst/>
          <a:gdLst/>
          <a:ahLst/>
          <a:cxnLst/>
          <a:rect l="0" t="0" r="0" b="0"/>
          <a:pathLst>
            <a:path>
              <a:moveTo>
                <a:pt x="0" y="670406"/>
              </a:moveTo>
              <a:lnTo>
                <a:pt x="340621" y="670406"/>
              </a:lnTo>
              <a:lnTo>
                <a:pt x="340621" y="0"/>
              </a:lnTo>
              <a:lnTo>
                <a:pt x="6812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61677" y="2413470"/>
        <a:ext cx="47789" cy="47789"/>
      </dsp:txXfrm>
    </dsp:sp>
    <dsp:sp modelId="{27303C7F-4F8C-46C5-A67C-A3B776C3776D}">
      <dsp:nvSpPr>
        <dsp:cNvPr id="0" name=""/>
        <dsp:cNvSpPr/>
      </dsp:nvSpPr>
      <dsp:spPr>
        <a:xfrm>
          <a:off x="2344950" y="800970"/>
          <a:ext cx="689796" cy="1971598"/>
        </a:xfrm>
        <a:custGeom>
          <a:avLst/>
          <a:gdLst/>
          <a:ahLst/>
          <a:cxnLst/>
          <a:rect l="0" t="0" r="0" b="0"/>
          <a:pathLst>
            <a:path>
              <a:moveTo>
                <a:pt x="0" y="1971598"/>
              </a:moveTo>
              <a:lnTo>
                <a:pt x="344898" y="1971598"/>
              </a:lnTo>
              <a:lnTo>
                <a:pt x="344898" y="0"/>
              </a:lnTo>
              <a:lnTo>
                <a:pt x="68979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637629" y="1734549"/>
        <a:ext cx="104439" cy="104439"/>
      </dsp:txXfrm>
    </dsp:sp>
    <dsp:sp modelId="{7638EAFC-5291-4CF8-99B9-E36F8BCB377B}">
      <dsp:nvSpPr>
        <dsp:cNvPr id="0" name=""/>
        <dsp:cNvSpPr/>
      </dsp:nvSpPr>
      <dsp:spPr>
        <a:xfrm rot="16200000">
          <a:off x="-947965" y="2246809"/>
          <a:ext cx="5534312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Глава 1 </a:t>
          </a:r>
          <a:r>
            <a:rPr lang="ru-RU" sz="2800" kern="1200" dirty="0" smtClean="0"/>
            <a:t>(теоретическая)</a:t>
          </a:r>
          <a:endParaRPr lang="ru-RU" sz="2800" kern="1200" dirty="0"/>
        </a:p>
      </dsp:txBody>
      <dsp:txXfrm>
        <a:off x="-947965" y="2246809"/>
        <a:ext cx="5534312" cy="1051519"/>
      </dsp:txXfrm>
    </dsp:sp>
    <dsp:sp modelId="{75A7B5F0-F92C-46E0-93CF-4B0018B8B679}">
      <dsp:nvSpPr>
        <dsp:cNvPr id="0" name=""/>
        <dsp:cNvSpPr/>
      </dsp:nvSpPr>
      <dsp:spPr>
        <a:xfrm>
          <a:off x="3034747" y="275210"/>
          <a:ext cx="3448983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1.1. </a:t>
          </a:r>
          <a:r>
            <a:rPr lang="ru-RU" sz="1500" b="1" kern="1200" dirty="0" smtClean="0"/>
            <a:t/>
          </a:r>
          <a:br>
            <a:rPr lang="ru-RU" sz="1500" b="1" kern="1200" dirty="0" smtClean="0"/>
          </a:br>
          <a:r>
            <a:rPr lang="ru-RU" sz="1500" kern="1200" dirty="0" smtClean="0"/>
            <a:t>сущность и теория исследуемого вопроса, критический анализ литературы и уже имеющихся разработок по теме</a:t>
          </a:r>
          <a:endParaRPr lang="ru-RU" sz="1500" kern="1200" dirty="0"/>
        </a:p>
      </dsp:txBody>
      <dsp:txXfrm>
        <a:off x="3034747" y="275210"/>
        <a:ext cx="3448983" cy="1051519"/>
      </dsp:txXfrm>
    </dsp:sp>
    <dsp:sp modelId="{01C58736-EFFB-41F8-BE23-91D89EACB4D8}">
      <dsp:nvSpPr>
        <dsp:cNvPr id="0" name=""/>
        <dsp:cNvSpPr/>
      </dsp:nvSpPr>
      <dsp:spPr>
        <a:xfrm>
          <a:off x="3026194" y="1576402"/>
          <a:ext cx="3448983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1.2.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kern="1200" dirty="0" smtClean="0"/>
            <a:t>классификация или прочие отличительные признаки рассматриваемого явления (исследуемого объекта), его разновидности и возможные варианты</a:t>
          </a:r>
          <a:endParaRPr lang="ru-RU" sz="1400" kern="1200" dirty="0"/>
        </a:p>
      </dsp:txBody>
      <dsp:txXfrm>
        <a:off x="3026194" y="1576402"/>
        <a:ext cx="3448983" cy="1051519"/>
      </dsp:txXfrm>
    </dsp:sp>
    <dsp:sp modelId="{E7E1112E-B1CA-46F7-A2F9-7DCEA5F6A2F5}">
      <dsp:nvSpPr>
        <dsp:cNvPr id="0" name=""/>
        <dsp:cNvSpPr/>
      </dsp:nvSpPr>
      <dsp:spPr>
        <a:xfrm>
          <a:off x="3034747" y="2904008"/>
          <a:ext cx="3448983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1.3. 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r>
            <a:rPr lang="ru-RU" sz="1600" kern="1200" dirty="0" smtClean="0"/>
            <a:t>современное состояние проблемы, программа и методы исследования</a:t>
          </a:r>
          <a:endParaRPr lang="ru-RU" sz="1600" kern="1200" dirty="0"/>
        </a:p>
      </dsp:txBody>
      <dsp:txXfrm>
        <a:off x="3034747" y="2904008"/>
        <a:ext cx="3448983" cy="1051519"/>
      </dsp:txXfrm>
    </dsp:sp>
    <dsp:sp modelId="{DE8F9FC7-FE68-4D21-8AB2-8F757F7E127E}">
      <dsp:nvSpPr>
        <dsp:cNvPr id="0" name=""/>
        <dsp:cNvSpPr/>
      </dsp:nvSpPr>
      <dsp:spPr>
        <a:xfrm>
          <a:off x="3034747" y="4218408"/>
          <a:ext cx="3448983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Выводы к главе 1</a:t>
          </a:r>
          <a:endParaRPr lang="ru-RU" sz="2000" b="1" kern="1200" dirty="0"/>
        </a:p>
      </dsp:txBody>
      <dsp:txXfrm>
        <a:off x="3034747" y="4218408"/>
        <a:ext cx="3448983" cy="1051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9A583-8903-4390-B4C2-C5D7A147F691}">
      <dsp:nvSpPr>
        <dsp:cNvPr id="0" name=""/>
        <dsp:cNvSpPr/>
      </dsp:nvSpPr>
      <dsp:spPr>
        <a:xfrm>
          <a:off x="2344950" y="2772569"/>
          <a:ext cx="689796" cy="1971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4898" y="0"/>
              </a:lnTo>
              <a:lnTo>
                <a:pt x="344898" y="1971598"/>
              </a:lnTo>
              <a:lnTo>
                <a:pt x="689796" y="1971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637629" y="3706148"/>
        <a:ext cx="104439" cy="104439"/>
      </dsp:txXfrm>
    </dsp:sp>
    <dsp:sp modelId="{CA32A97E-22A9-4583-A562-9D6A9F363E90}">
      <dsp:nvSpPr>
        <dsp:cNvPr id="0" name=""/>
        <dsp:cNvSpPr/>
      </dsp:nvSpPr>
      <dsp:spPr>
        <a:xfrm>
          <a:off x="2344950" y="2772569"/>
          <a:ext cx="689796" cy="657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4898" y="0"/>
              </a:lnTo>
              <a:lnTo>
                <a:pt x="344898" y="657199"/>
              </a:lnTo>
              <a:lnTo>
                <a:pt x="689796" y="657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66030" y="3077350"/>
        <a:ext cx="47637" cy="47637"/>
      </dsp:txXfrm>
    </dsp:sp>
    <dsp:sp modelId="{FF8159BC-94E2-40CA-8F1C-7DBC991014DC}">
      <dsp:nvSpPr>
        <dsp:cNvPr id="0" name=""/>
        <dsp:cNvSpPr/>
      </dsp:nvSpPr>
      <dsp:spPr>
        <a:xfrm>
          <a:off x="2344950" y="2102162"/>
          <a:ext cx="681243" cy="670406"/>
        </a:xfrm>
        <a:custGeom>
          <a:avLst/>
          <a:gdLst/>
          <a:ahLst/>
          <a:cxnLst/>
          <a:rect l="0" t="0" r="0" b="0"/>
          <a:pathLst>
            <a:path>
              <a:moveTo>
                <a:pt x="0" y="670406"/>
              </a:moveTo>
              <a:lnTo>
                <a:pt x="340621" y="670406"/>
              </a:lnTo>
              <a:lnTo>
                <a:pt x="340621" y="0"/>
              </a:lnTo>
              <a:lnTo>
                <a:pt x="6812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61677" y="2413470"/>
        <a:ext cx="47789" cy="47789"/>
      </dsp:txXfrm>
    </dsp:sp>
    <dsp:sp modelId="{27303C7F-4F8C-46C5-A67C-A3B776C3776D}">
      <dsp:nvSpPr>
        <dsp:cNvPr id="0" name=""/>
        <dsp:cNvSpPr/>
      </dsp:nvSpPr>
      <dsp:spPr>
        <a:xfrm>
          <a:off x="2344950" y="800970"/>
          <a:ext cx="689796" cy="1971598"/>
        </a:xfrm>
        <a:custGeom>
          <a:avLst/>
          <a:gdLst/>
          <a:ahLst/>
          <a:cxnLst/>
          <a:rect l="0" t="0" r="0" b="0"/>
          <a:pathLst>
            <a:path>
              <a:moveTo>
                <a:pt x="0" y="1971598"/>
              </a:moveTo>
              <a:lnTo>
                <a:pt x="344898" y="1971598"/>
              </a:lnTo>
              <a:lnTo>
                <a:pt x="344898" y="0"/>
              </a:lnTo>
              <a:lnTo>
                <a:pt x="68979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637629" y="1734549"/>
        <a:ext cx="104439" cy="104439"/>
      </dsp:txXfrm>
    </dsp:sp>
    <dsp:sp modelId="{7638EAFC-5291-4CF8-99B9-E36F8BCB377B}">
      <dsp:nvSpPr>
        <dsp:cNvPr id="0" name=""/>
        <dsp:cNvSpPr/>
      </dsp:nvSpPr>
      <dsp:spPr>
        <a:xfrm rot="16200000">
          <a:off x="-947965" y="2246809"/>
          <a:ext cx="5534312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Глава 2 </a:t>
          </a:r>
          <a:r>
            <a:rPr lang="ru-RU" sz="2800" kern="1200" dirty="0" smtClean="0"/>
            <a:t>(практическая)</a:t>
          </a:r>
          <a:endParaRPr lang="ru-RU" sz="2800" kern="1200" dirty="0"/>
        </a:p>
      </dsp:txBody>
      <dsp:txXfrm>
        <a:off x="-947965" y="2246809"/>
        <a:ext cx="5534312" cy="1051519"/>
      </dsp:txXfrm>
    </dsp:sp>
    <dsp:sp modelId="{75A7B5F0-F92C-46E0-93CF-4B0018B8B679}">
      <dsp:nvSpPr>
        <dsp:cNvPr id="0" name=""/>
        <dsp:cNvSpPr/>
      </dsp:nvSpPr>
      <dsp:spPr>
        <a:xfrm>
          <a:off x="3034747" y="275210"/>
          <a:ext cx="3448983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2.1. </a:t>
          </a:r>
          <a:r>
            <a:rPr lang="ru-RU" sz="1500" b="1" kern="1200" smtClean="0"/>
            <a:t/>
          </a:r>
          <a:br>
            <a:rPr lang="ru-RU" sz="1500" b="1" kern="1200" smtClean="0"/>
          </a:br>
          <a:r>
            <a:rPr lang="ru-RU" sz="1500" b="0" i="0" kern="1200" smtClean="0"/>
            <a:t>выработка рекомендаций и предложений по совершенствованию соответствующего направления деятельности объекта исследования</a:t>
          </a:r>
          <a:endParaRPr lang="ru-RU" sz="1500" kern="1200" dirty="0"/>
        </a:p>
      </dsp:txBody>
      <dsp:txXfrm>
        <a:off x="3034747" y="275210"/>
        <a:ext cx="3448983" cy="1051519"/>
      </dsp:txXfrm>
    </dsp:sp>
    <dsp:sp modelId="{01C58736-EFFB-41F8-BE23-91D89EACB4D8}">
      <dsp:nvSpPr>
        <dsp:cNvPr id="0" name=""/>
        <dsp:cNvSpPr/>
      </dsp:nvSpPr>
      <dsp:spPr>
        <a:xfrm>
          <a:off x="3026194" y="1576402"/>
          <a:ext cx="3448983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2.2.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600" b="0" i="0" kern="1200" dirty="0" smtClean="0"/>
            <a:t>разработка алгоритма или методики решения поставленной задачи</a:t>
          </a:r>
          <a:endParaRPr lang="ru-RU" sz="1600" kern="1200" dirty="0"/>
        </a:p>
      </dsp:txBody>
      <dsp:txXfrm>
        <a:off x="3026194" y="1576402"/>
        <a:ext cx="3448983" cy="1051519"/>
      </dsp:txXfrm>
    </dsp:sp>
    <dsp:sp modelId="{E7E1112E-B1CA-46F7-A2F9-7DCEA5F6A2F5}">
      <dsp:nvSpPr>
        <dsp:cNvPr id="0" name=""/>
        <dsp:cNvSpPr/>
      </dsp:nvSpPr>
      <dsp:spPr>
        <a:xfrm>
          <a:off x="3034747" y="2904008"/>
          <a:ext cx="3448983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2.3. 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r>
            <a:rPr lang="ru-RU" sz="1600" b="0" i="0" kern="1200" dirty="0" smtClean="0"/>
            <a:t>оценка качества (эффективности) от внедрения предлагаемых мероприятий</a:t>
          </a:r>
          <a:endParaRPr lang="ru-RU" sz="1600" kern="1200" dirty="0"/>
        </a:p>
      </dsp:txBody>
      <dsp:txXfrm>
        <a:off x="3034747" y="2904008"/>
        <a:ext cx="3448983" cy="1051519"/>
      </dsp:txXfrm>
    </dsp:sp>
    <dsp:sp modelId="{DE8F9FC7-FE68-4D21-8AB2-8F757F7E127E}">
      <dsp:nvSpPr>
        <dsp:cNvPr id="0" name=""/>
        <dsp:cNvSpPr/>
      </dsp:nvSpPr>
      <dsp:spPr>
        <a:xfrm>
          <a:off x="3034747" y="4218408"/>
          <a:ext cx="3448983" cy="105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Выводы к главе 2</a:t>
          </a:r>
          <a:endParaRPr lang="ru-RU" sz="2000" b="1" kern="1200" dirty="0"/>
        </a:p>
      </dsp:txBody>
      <dsp:txXfrm>
        <a:off x="3034747" y="4218408"/>
        <a:ext cx="3448983" cy="1051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539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6837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4433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4748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6230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124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32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323528" y="428604"/>
            <a:ext cx="8606160" cy="857256"/>
          </a:xfrm>
        </p:spPr>
        <p:txBody>
          <a:bodyPr/>
          <a:lstStyle/>
          <a:p>
            <a:pPr algn="ctr">
              <a:buNone/>
            </a:pPr>
            <a:r>
              <a:rPr lang="ru-RU" altLang="zh-CN" sz="48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«Я защитил ВКР на 5!»</a:t>
            </a:r>
            <a:endParaRPr lang="zh-CN" altLang="en-US" sz="4800" dirty="0" smtClean="0">
              <a:solidFill>
                <a:srgbClr val="FE0067"/>
              </a:solidFill>
            </a:endParaRPr>
          </a:p>
          <a:p>
            <a:pPr>
              <a:buNone/>
            </a:pPr>
            <a:endParaRPr lang="zh-CN" altLang="en-US" sz="4800" dirty="0"/>
          </a:p>
        </p:txBody>
      </p:sp>
      <p:sp>
        <p:nvSpPr>
          <p:cNvPr id="5" name="矩形 4"/>
          <p:cNvSpPr/>
          <p:nvPr/>
        </p:nvSpPr>
        <p:spPr>
          <a:xfrm>
            <a:off x="0" y="1340768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32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№ </a:t>
            </a:r>
            <a:r>
              <a:rPr lang="ru-RU" altLang="zh-CN" sz="32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3. Структура основной части ВКР</a:t>
            </a:r>
            <a:endParaRPr lang="zh-CN" altLang="en-US" sz="3200" b="1" kern="500" spc="-100" dirty="0">
              <a:solidFill>
                <a:srgbClr val="00B0F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70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539552" y="188640"/>
            <a:ext cx="8280920" cy="785812"/>
          </a:xfrm>
        </p:spPr>
        <p:txBody>
          <a:bodyPr/>
          <a:lstStyle/>
          <a:p>
            <a:pPr algn="ctr"/>
            <a:r>
              <a:rPr lang="ru-RU" sz="4000" b="1" dirty="0" smtClean="0"/>
              <a:t>Основная часть</a:t>
            </a:r>
            <a:endParaRPr lang="ru-RU" sz="40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63314572"/>
              </p:ext>
            </p:extLst>
          </p:nvPr>
        </p:nvGraphicFramePr>
        <p:xfrm>
          <a:off x="611560" y="836712"/>
          <a:ext cx="834008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20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186698521"/>
              </p:ext>
            </p:extLst>
          </p:nvPr>
        </p:nvGraphicFramePr>
        <p:xfrm>
          <a:off x="1187450" y="260350"/>
          <a:ext cx="7777163" cy="5545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88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865939497"/>
              </p:ext>
            </p:extLst>
          </p:nvPr>
        </p:nvGraphicFramePr>
        <p:xfrm>
          <a:off x="1187450" y="260350"/>
          <a:ext cx="7777163" cy="5545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78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64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training-01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2018-03-05T20:15:14Z</dcterms:created>
  <dcterms:modified xsi:type="dcterms:W3CDTF">2018-03-12T16:33:01Z</dcterms:modified>
</cp:coreProperties>
</file>