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003399"/>
    <a:srgbClr val="00808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 snapToGrid="0">
      <p:cViewPr>
        <p:scale>
          <a:sx n="50" d="100"/>
          <a:sy n="50" d="100"/>
        </p:scale>
        <p:origin x="-1512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14A4-B86F-44CC-B37D-616400566BB1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93A-3B26-4F62-A227-B325719E2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6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14A4-B86F-44CC-B37D-616400566BB1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93A-3B26-4F62-A227-B325719E2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200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14A4-B86F-44CC-B37D-616400566BB1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93A-3B26-4F62-A227-B325719E2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358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14A4-B86F-44CC-B37D-616400566BB1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93A-3B26-4F62-A227-B325719E2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62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14A4-B86F-44CC-B37D-616400566BB1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93A-3B26-4F62-A227-B325719E2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14A4-B86F-44CC-B37D-616400566BB1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93A-3B26-4F62-A227-B325719E2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23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14A4-B86F-44CC-B37D-616400566BB1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93A-3B26-4F62-A227-B325719E2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62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14A4-B86F-44CC-B37D-616400566BB1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93A-3B26-4F62-A227-B325719E2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38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14A4-B86F-44CC-B37D-616400566BB1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93A-3B26-4F62-A227-B325719E2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00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14A4-B86F-44CC-B37D-616400566BB1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93A-3B26-4F62-A227-B325719E2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60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14A4-B86F-44CC-B37D-616400566BB1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93A-3B26-4F62-A227-B325719E2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09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B14A4-B86F-44CC-B37D-616400566BB1}" type="datetimeFigureOut">
              <a:rPr lang="ru-RU" smtClean="0"/>
              <a:t>22.06.2018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9793A-3B26-4F62-A227-B325719E2A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43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02163">
            <a:off x="351330" y="-18244"/>
            <a:ext cx="12819961" cy="7471473"/>
          </a:xfrm>
          <a:prstGeom prst="rect">
            <a:avLst/>
          </a:prstGeom>
          <a:solidFill>
            <a:srgbClr val="FFCC99">
              <a:alpha val="85000"/>
            </a:srgbClr>
          </a:solidFill>
        </p:spPr>
      </p:pic>
      <p:sp>
        <p:nvSpPr>
          <p:cNvPr id="3" name="Прямоугольник 2"/>
          <p:cNvSpPr/>
          <p:nvPr/>
        </p:nvSpPr>
        <p:spPr>
          <a:xfrm>
            <a:off x="6408226" y="151929"/>
            <a:ext cx="379926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июня 2018 года </a:t>
            </a:r>
          </a:p>
          <a:p>
            <a:pPr algn="ctr"/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14.00 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4184" y="2166727"/>
            <a:ext cx="7334251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СОСТОИТСЯ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ТОРЖЕСТВЕННОЕ ВРУЧЕНИЕ ДИПЛОМОВ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latin typeface="Arial" panose="020B0604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45510" y="1106036"/>
            <a:ext cx="6629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6457950" algn="l"/>
              </a:tabLst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АКТОВОМ ЗАЛЕ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6457950" algn="l"/>
              </a:tabLst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ТАВРИЧЕСКОЙ АКАДЕМИИ</a:t>
            </a:r>
          </a:p>
          <a:p>
            <a:pPr algn="ctr">
              <a:tabLst>
                <a:tab pos="6457950" algn="l"/>
              </a:tabLs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(г. Симферополь, пр. Вернадского, 4)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90512" y="4090331"/>
            <a:ext cx="78121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42938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ВЫПУСКНИКАМ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ТАВРИЧЕСКОГО КОЛЛЕДЖА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года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7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32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29 ИЮНЯ 2018</dc:title>
  <dc:creator>nina</dc:creator>
  <cp:lastModifiedBy>Колледж</cp:lastModifiedBy>
  <cp:revision>29</cp:revision>
  <dcterms:created xsi:type="dcterms:W3CDTF">2018-06-22T08:25:49Z</dcterms:created>
  <dcterms:modified xsi:type="dcterms:W3CDTF">2018-06-22T12:01:14Z</dcterms:modified>
</cp:coreProperties>
</file>