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3770-132B-4A62-AB1F-887AAF9F6FC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233ACE99-181A-482A-82FF-3557F00CC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527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3770-132B-4A62-AB1F-887AAF9F6FC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233ACE99-181A-482A-82FF-3557F00CC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909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3770-132B-4A62-AB1F-887AAF9F6FC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233ACE99-181A-482A-82FF-3557F00CC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346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3770-132B-4A62-AB1F-887AAF9F6FC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33ACE99-181A-482A-82FF-3557F00CC57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7614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3770-132B-4A62-AB1F-887AAF9F6FC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33ACE99-181A-482A-82FF-3557F00CC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849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3770-132B-4A62-AB1F-887AAF9F6FC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CE99-181A-482A-82FF-3557F00CC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681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3770-132B-4A62-AB1F-887AAF9F6FC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CE99-181A-482A-82FF-3557F00CC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107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3770-132B-4A62-AB1F-887AAF9F6FC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CE99-181A-482A-82FF-3557F00CC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509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2BA3770-132B-4A62-AB1F-887AAF9F6FC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33ACE99-181A-482A-82FF-3557F00CC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885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3770-132B-4A62-AB1F-887AAF9F6FC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CE99-181A-482A-82FF-3557F00CC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137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3770-132B-4A62-AB1F-887AAF9F6FC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233ACE99-181A-482A-82FF-3557F00CC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692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3770-132B-4A62-AB1F-887AAF9F6FC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CE99-181A-482A-82FF-3557F00CC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98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3770-132B-4A62-AB1F-887AAF9F6FC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CE99-181A-482A-82FF-3557F00CC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31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3770-132B-4A62-AB1F-887AAF9F6FC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CE99-181A-482A-82FF-3557F00CC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550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3770-132B-4A62-AB1F-887AAF9F6FC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CE99-181A-482A-82FF-3557F00CC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44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3770-132B-4A62-AB1F-887AAF9F6FC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CE99-181A-482A-82FF-3557F00CC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123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3770-132B-4A62-AB1F-887AAF9F6FC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CE99-181A-482A-82FF-3557F00CC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673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A3770-132B-4A62-AB1F-887AAF9F6FC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ACE99-181A-482A-82FF-3557F00CC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3162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BD426-AEBA-4D9C-92F4-89659733E0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Интернет-зависимость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B7A3C0-C878-4503-9085-23676C2B05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446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A8975-9267-4A91-9523-2815AA116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Руководительские игры</a:t>
            </a:r>
            <a:endParaRPr lang="ru-RU" dirty="0"/>
          </a:p>
        </p:txBody>
      </p:sp>
      <p:pic>
        <p:nvPicPr>
          <p:cNvPr id="5122" name="Picture 2" descr="Лечение компьютерной зависимости – npcentr-irk.ru">
            <a:extLst>
              <a:ext uri="{FF2B5EF4-FFF2-40B4-BE49-F238E27FC236}">
                <a16:creationId xmlns:a16="http://schemas.microsoft.com/office/drawing/2014/main" id="{FF670141-0C83-453F-95B8-B467EB0974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356" y="2419643"/>
            <a:ext cx="7146387" cy="386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783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A9C53-FC35-4D1F-89E5-3FFB5614E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Аркадные игры</a:t>
            </a:r>
            <a:endParaRPr lang="ru-RU" dirty="0"/>
          </a:p>
        </p:txBody>
      </p:sp>
      <p:pic>
        <p:nvPicPr>
          <p:cNvPr id="6146" name="Picture 2" descr="Аркада (жанр) — Википедия">
            <a:extLst>
              <a:ext uri="{FF2B5EF4-FFF2-40B4-BE49-F238E27FC236}">
                <a16:creationId xmlns:a16="http://schemas.microsoft.com/office/drawing/2014/main" id="{52A43EC4-25C7-4511-833F-8354F55CF3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333" y="2560321"/>
            <a:ext cx="7343334" cy="381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264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848C5-FA93-4A8E-B03B-BAD5E899F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Головоломки</a:t>
            </a:r>
            <a:endParaRPr lang="ru-RU" dirty="0"/>
          </a:p>
        </p:txBody>
      </p:sp>
      <p:pic>
        <p:nvPicPr>
          <p:cNvPr id="7172" name="Picture 4" descr="Логические игры онлайн бесплатно">
            <a:extLst>
              <a:ext uri="{FF2B5EF4-FFF2-40B4-BE49-F238E27FC236}">
                <a16:creationId xmlns:a16="http://schemas.microsoft.com/office/drawing/2014/main" id="{8E8DBCA5-BB0C-4851-9990-18E02AAEFA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116" y="2321170"/>
            <a:ext cx="6471138" cy="395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607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454C2-04E9-4B6B-82A9-0061BE92B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Игры на быстроту реакции</a:t>
            </a:r>
            <a:endParaRPr lang="ru-RU" dirty="0"/>
          </a:p>
        </p:txBody>
      </p:sp>
      <p:pic>
        <p:nvPicPr>
          <p:cNvPr id="8194" name="Picture 2" descr="Игры гонки на машинах - скорость и адреналин | RBK Games">
            <a:extLst>
              <a:ext uri="{FF2B5EF4-FFF2-40B4-BE49-F238E27FC236}">
                <a16:creationId xmlns:a16="http://schemas.microsoft.com/office/drawing/2014/main" id="{072B3C95-B97F-4804-8E6B-12884CA685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676" y="2308665"/>
            <a:ext cx="7009746" cy="409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428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4CC3B-FF0A-40FD-92CB-742C029AB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Традиционно азартные игры</a:t>
            </a:r>
            <a:endParaRPr lang="ru-RU" dirty="0"/>
          </a:p>
        </p:txBody>
      </p:sp>
      <p:pic>
        <p:nvPicPr>
          <p:cNvPr id="9218" name="Picture 2" descr="Скачать Дурак++ 19.05.02 для Android бесплатно">
            <a:extLst>
              <a:ext uri="{FF2B5EF4-FFF2-40B4-BE49-F238E27FC236}">
                <a16:creationId xmlns:a16="http://schemas.microsoft.com/office/drawing/2014/main" id="{FF975DBA-F606-4D4E-BCD3-110459D532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958" y="2336800"/>
            <a:ext cx="692399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000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6294F8-8FA4-4905-8F40-8982472C5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/>
              <a:t>СТАДИИ ФОРМИРОВАНИЯ ПСИХОЛОГИЧЕСКОЙ ЗАВИСИМОСТИ</a:t>
            </a:r>
            <a:br>
              <a:rPr lang="ru-RU" sz="2700" dirty="0"/>
            </a:br>
            <a:r>
              <a:rPr lang="ru-RU" sz="2700" b="1" dirty="0"/>
              <a:t>ОТ КОМПЬЮТЕРНЫХ ИГР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1C3F9D-DC2A-40DC-B426-95D9C3620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1. Стадия легкой увлеченности.</a:t>
            </a:r>
            <a:r>
              <a:rPr lang="ru-RU" dirty="0"/>
              <a:t> </a:t>
            </a:r>
          </a:p>
          <a:p>
            <a:r>
              <a:rPr lang="ru-RU" b="1" dirty="0"/>
              <a:t>2. Стадия увлеченности.</a:t>
            </a:r>
          </a:p>
          <a:p>
            <a:r>
              <a:rPr lang="ru-RU" b="1" dirty="0"/>
              <a:t>3. Стадия зависимости.</a:t>
            </a:r>
            <a:r>
              <a:rPr lang="ru-RU" dirty="0"/>
              <a:t> </a:t>
            </a:r>
          </a:p>
          <a:p>
            <a:r>
              <a:rPr lang="ru-RU" b="1" dirty="0"/>
              <a:t>4. Стадия привязанности.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51798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2505EA-669F-4EC4-AEF2-0F8CD67A3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921811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МЕХАНИЗМ ФОРМИРОВАНИЯ ПСИХОЛОГИЧЕСКОЙ ЗАВИСИМОСТИ</a:t>
            </a:r>
            <a:br>
              <a:rPr lang="ru-RU" sz="2700" dirty="0"/>
            </a:br>
            <a:r>
              <a:rPr lang="ru-RU" sz="2700" b="1" dirty="0"/>
              <a:t>ОТ РОЛЕВЫХ КОМПЬЮТЕРНЫХ ИГР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53EFCD-E950-401A-B0FD-E46FB4D56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940899"/>
          </a:xfrm>
        </p:spPr>
        <p:txBody>
          <a:bodyPr/>
          <a:lstStyle/>
          <a:p>
            <a:r>
              <a:rPr lang="ru-RU" b="1" dirty="0"/>
              <a:t>Уход от реальности</a:t>
            </a:r>
          </a:p>
          <a:p>
            <a:r>
              <a:rPr lang="ru-RU" b="1" dirty="0"/>
              <a:t>Принятие роли</a:t>
            </a:r>
            <a:endParaRPr lang="ru-RU" dirty="0"/>
          </a:p>
        </p:txBody>
      </p:sp>
      <p:pic>
        <p:nvPicPr>
          <p:cNvPr id="10242" name="Picture 2" descr="Уход от реальности, или о смысле жизни (Андрей Публицистович) / Проза.ру">
            <a:extLst>
              <a:ext uri="{FF2B5EF4-FFF2-40B4-BE49-F238E27FC236}">
                <a16:creationId xmlns:a16="http://schemas.microsoft.com/office/drawing/2014/main" id="{799C5A3E-5BE8-495F-B61F-A77F588F9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44" y="3580229"/>
            <a:ext cx="3539782" cy="310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Дофамин и компьютерные игры -">
            <a:extLst>
              <a:ext uri="{FF2B5EF4-FFF2-40B4-BE49-F238E27FC236}">
                <a16:creationId xmlns:a16="http://schemas.microsoft.com/office/drawing/2014/main" id="{23A5B373-B854-4D9F-BA79-F2093D3CD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498" y="2336873"/>
            <a:ext cx="3695496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486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87DB4-1BD8-4C6C-914E-7D7942A81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Интернет-зависимость может возникать, если у человека возникает постоянная потребность находиться в сети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Причины могут быть разные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7. Интернет-зависимость - Проблемы личности в виртуальном пространстве">
            <a:extLst>
              <a:ext uri="{FF2B5EF4-FFF2-40B4-BE49-F238E27FC236}">
                <a16:creationId xmlns:a16="http://schemas.microsoft.com/office/drawing/2014/main" id="{E257E015-D22D-496A-BD5B-EBE96FA6B8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1" y="2125784"/>
            <a:ext cx="8131126" cy="41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817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BE4F4-3927-46AE-ADF5-86049580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правило, зависимыми больше становятся люди одинокие или имеющие проблемы в личной и семейной жизни. Не так давно было опубликовано американское исследование, где было показано, что 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подростки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которых есть проблемы с родителями или с друзьями в школе, больше подвержены зависимости от Интернета, чем их более счастливые сверстники.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Интернет-зависимость детей и подростков – Пинская центральная поликлиника">
            <a:extLst>
              <a:ext uri="{FF2B5EF4-FFF2-40B4-BE49-F238E27FC236}">
                <a16:creationId xmlns:a16="http://schemas.microsoft.com/office/drawing/2014/main" id="{C05F428E-8FC3-41F6-AFBB-DE6A35388A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815" y="2560320"/>
            <a:ext cx="6682154" cy="341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171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08702-05B5-4829-A39C-48B36C69D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Психологические признаки зависимости: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003E62-81A8-4746-BDEF-3DB953B79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sz="2600" dirty="0"/>
              <a:t>Предвкушение сеанса Интернета</a:t>
            </a:r>
          </a:p>
          <a:p>
            <a:pPr lvl="0"/>
            <a:r>
              <a:rPr lang="ru-RU" sz="2600" dirty="0"/>
              <a:t>Увеличение времени пребывания в сети</a:t>
            </a:r>
          </a:p>
          <a:p>
            <a:pPr lvl="0"/>
            <a:r>
              <a:rPr lang="ru-RU" sz="2600" dirty="0"/>
              <a:t>Безуспешность контроля за пользованием Интернетом</a:t>
            </a:r>
          </a:p>
          <a:p>
            <a:pPr lvl="0"/>
            <a:r>
              <a:rPr lang="ru-RU" sz="2600" dirty="0"/>
              <a:t>Усталость, вялость вплоть до депрессии в период прекращения пользования Интернетом</a:t>
            </a:r>
          </a:p>
          <a:p>
            <a:pPr lvl="0"/>
            <a:r>
              <a:rPr lang="ru-RU" sz="2600" dirty="0"/>
              <a:t>Продление сеансов до абсурдно длительного периода</a:t>
            </a:r>
          </a:p>
          <a:p>
            <a:pPr lvl="0"/>
            <a:r>
              <a:rPr lang="ru-RU" sz="2600" dirty="0"/>
              <a:t>Риск утраты социальных связей и жизненных интересов, например. Интереса к учебе</a:t>
            </a:r>
          </a:p>
          <a:p>
            <a:pPr lvl="0"/>
            <a:r>
              <a:rPr lang="ru-RU" sz="2600" dirty="0"/>
              <a:t>Лживость в отношении родителей, педагогов с целью скрыть увлечение Интернетом</a:t>
            </a:r>
          </a:p>
          <a:p>
            <a:pPr lvl="0"/>
            <a:r>
              <a:rPr lang="ru-RU" sz="2600" dirty="0"/>
              <a:t>Использование Интернета как способ убежать от жизни и ее проблем</a:t>
            </a:r>
          </a:p>
          <a:p>
            <a:pPr lvl="0"/>
            <a:r>
              <a:rPr lang="ru-RU" sz="2600" dirty="0"/>
              <a:t>Эйфория во время пребывания в сети</a:t>
            </a:r>
          </a:p>
          <a:p>
            <a:pPr lvl="0"/>
            <a:r>
              <a:rPr lang="ru-RU" sz="2600" dirty="0"/>
              <a:t>Неспособность остановить сеанс и пребывание в сети.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7625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D3EC86-6958-4668-AE43-CE515757E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Физиологические признаки: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7FE5D9-6496-4382-9F54-44CAA513A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/>
              <a:t>Физическая усталость</a:t>
            </a:r>
          </a:p>
          <a:p>
            <a:pPr lvl="0"/>
            <a:r>
              <a:rPr lang="ru-RU" dirty="0"/>
              <a:t>Сухость глаз</a:t>
            </a:r>
          </a:p>
          <a:p>
            <a:pPr lvl="0"/>
            <a:r>
              <a:rPr lang="ru-RU" dirty="0"/>
              <a:t>Головные боли</a:t>
            </a:r>
          </a:p>
          <a:p>
            <a:pPr lvl="0"/>
            <a:r>
              <a:rPr lang="ru-RU" dirty="0"/>
              <a:t>Боли в спине</a:t>
            </a:r>
          </a:p>
          <a:p>
            <a:pPr lvl="0"/>
            <a:r>
              <a:rPr lang="ru-RU" dirty="0"/>
              <a:t>Нарушение режима питания</a:t>
            </a:r>
          </a:p>
          <a:p>
            <a:pPr lvl="0"/>
            <a:r>
              <a:rPr lang="ru-RU" dirty="0"/>
              <a:t>Несоблюдение правил личной гигиены</a:t>
            </a:r>
          </a:p>
          <a:p>
            <a:pPr lvl="0"/>
            <a:r>
              <a:rPr lang="ru-RU" dirty="0"/>
              <a:t>Расстройство сна</a:t>
            </a:r>
          </a:p>
          <a:p>
            <a:pPr lvl="0"/>
            <a:r>
              <a:rPr lang="ru-RU" dirty="0"/>
              <a:t>Изменение характера сновидений.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0042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C9BADA-91E5-4C1C-BE8D-AF68A20E4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Для того, чтобы предупредить возникновение зависимости, рекомендуется следующее: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19E19E-DEF7-4B41-ACF7-C41FD0E61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Разъяснительная работа среди детей и подростков</a:t>
            </a:r>
          </a:p>
          <a:p>
            <a:pPr lvl="0"/>
            <a:r>
              <a:rPr lang="ru-RU" dirty="0"/>
              <a:t>Разъяснительная работа с элементами обучения среди родителей, так как отсутствие компьютерной грамотности обусловливает невозможность контроля и коррекции ребенка</a:t>
            </a:r>
          </a:p>
          <a:p>
            <a:pPr lvl="0"/>
            <a:r>
              <a:rPr lang="ru-RU" dirty="0"/>
              <a:t>Ограниченное (императивное) пребывание в сети</a:t>
            </a:r>
          </a:p>
          <a:p>
            <a:pPr lvl="0"/>
            <a:r>
              <a:rPr lang="ru-RU" dirty="0"/>
              <a:t>Соблюдение режимных моментов в соответствии с возрастом.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215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526BEE-1984-481F-8079-E07EF890C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СПЕЦИФИКА РОЛЕВЫХ КОМПЬЮТЕРНЫХ ИГР.</a:t>
            </a:r>
            <a:br>
              <a:rPr lang="ru-RU" dirty="0"/>
            </a:br>
            <a:r>
              <a:rPr lang="ru-RU" b="1" dirty="0"/>
              <a:t>ИХ ПСИХОЛОГИЧЕСКАЯ КЛАССИФИКАЦИЯ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B0D0E0-5878-42FF-A72D-C375A009A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/>
              <a:t>I. Ролевые компьютерные игры.</a:t>
            </a:r>
            <a:br>
              <a:rPr lang="ru-RU" dirty="0"/>
            </a:br>
            <a:r>
              <a:rPr lang="ru-RU" dirty="0"/>
              <a:t>1. Игры с видом "из глаз" "своего" компьютерного героя.</a:t>
            </a:r>
            <a:br>
              <a:rPr lang="ru-RU" dirty="0"/>
            </a:br>
            <a:r>
              <a:rPr lang="ru-RU" dirty="0"/>
              <a:t>2. Игры с видом извне на "своего" компьютерного героя.</a:t>
            </a:r>
            <a:br>
              <a:rPr lang="ru-RU" dirty="0"/>
            </a:br>
            <a:r>
              <a:rPr lang="ru-RU" dirty="0"/>
              <a:t>3. Руководительские игры.</a:t>
            </a:r>
          </a:p>
          <a:p>
            <a:pPr lvl="0"/>
            <a:r>
              <a:rPr lang="ru-RU" b="1" dirty="0"/>
              <a:t>II. </a:t>
            </a:r>
            <a:r>
              <a:rPr lang="ru-RU" b="1" dirty="0" err="1"/>
              <a:t>Неролевые</a:t>
            </a:r>
            <a:r>
              <a:rPr lang="ru-RU" b="1" dirty="0"/>
              <a:t> компьютерные игры.</a:t>
            </a:r>
            <a:br>
              <a:rPr lang="ru-RU" dirty="0"/>
            </a:br>
            <a:r>
              <a:rPr lang="ru-RU" dirty="0"/>
              <a:t>1. Аркады.</a:t>
            </a:r>
            <a:br>
              <a:rPr lang="ru-RU" dirty="0"/>
            </a:br>
            <a:r>
              <a:rPr lang="ru-RU" dirty="0"/>
              <a:t>2. Головоломки.</a:t>
            </a:r>
            <a:br>
              <a:rPr lang="ru-RU" dirty="0"/>
            </a:br>
            <a:r>
              <a:rPr lang="ru-RU" dirty="0"/>
              <a:t>3. Игры на быстроту реакции.</a:t>
            </a:r>
            <a:br>
              <a:rPr lang="ru-RU" dirty="0"/>
            </a:br>
            <a:r>
              <a:rPr lang="ru-RU" dirty="0"/>
              <a:t>4. Традиционно азартные игры.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109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AA96F-CBF4-4262-A8B6-61D1C073F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Игры с видом "из глаз" "своего" компьютерного героя</a:t>
            </a:r>
            <a:endParaRPr lang="ru-RU" dirty="0"/>
          </a:p>
        </p:txBody>
      </p:sp>
      <p:pic>
        <p:nvPicPr>
          <p:cNvPr id="3074" name="Picture 2" descr="Создать мем &quot;обои на рабочий стол cs go хедшот, кс го стрилка, csgo 4 k&quot; -  Картинки - Meme-arsenal.com">
            <a:extLst>
              <a:ext uri="{FF2B5EF4-FFF2-40B4-BE49-F238E27FC236}">
                <a16:creationId xmlns:a16="http://schemas.microsoft.com/office/drawing/2014/main" id="{E81DDB94-4F0F-425C-81E7-105B8182B9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935" y="2364935"/>
            <a:ext cx="7976382" cy="400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769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CAC265-3D8C-48CE-B677-9337641DE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Игры с видом извне на "своего" компьютерного героя</a:t>
            </a:r>
            <a:endParaRPr lang="ru-RU" dirty="0"/>
          </a:p>
        </p:txBody>
      </p:sp>
      <p:pic>
        <p:nvPicPr>
          <p:cNvPr id="4098" name="Picture 2" descr="ТОП-13 - игры, похожие на Overlord 2 (Overlord II) - список лучших игр  наподобие Overlord 2">
            <a:extLst>
              <a:ext uri="{FF2B5EF4-FFF2-40B4-BE49-F238E27FC236}">
                <a16:creationId xmlns:a16="http://schemas.microsoft.com/office/drawing/2014/main" id="{0835D1E8-2478-4FD8-8C00-8CDCA3EAB3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57" y="2308665"/>
            <a:ext cx="7417709" cy="409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664162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32</TotalTime>
  <Words>271</Words>
  <Application>Microsoft Office PowerPoint</Application>
  <PresentationFormat>Широкоэкранный</PresentationFormat>
  <Paragraphs>46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Trebuchet MS</vt:lpstr>
      <vt:lpstr>Берлин</vt:lpstr>
      <vt:lpstr>Интернет-зависимость</vt:lpstr>
      <vt:lpstr>Интернет-зависимость может возникать, если у человека возникает постоянная потребность находиться в сети. Причины могут быть разные</vt:lpstr>
      <vt:lpstr>Как правило, зависимыми больше становятся люди одинокие или имеющие проблемы в личной и семейной жизни. Не так давно было опубликовано американское исследование, где было показано, что подростки, у которых есть проблемы с родителями или с друзьями в школе, больше подвержены зависимости от Интернета, чем их более счастливые сверстники. </vt:lpstr>
      <vt:lpstr>Психологические признаки зависимости: </vt:lpstr>
      <vt:lpstr>Физиологические признаки: </vt:lpstr>
      <vt:lpstr>Для того, чтобы предупредить возникновение зависимости, рекомендуется следующее: </vt:lpstr>
      <vt:lpstr>СПЕЦИФИКА РОЛЕВЫХ КОМПЬЮТЕРНЫХ ИГР. ИХ ПСИХОЛОГИЧЕСКАЯ КЛАССИФИКАЦИЯ </vt:lpstr>
      <vt:lpstr>Игры с видом "из глаз" "своего" компьютерного героя</vt:lpstr>
      <vt:lpstr>Игры с видом извне на "своего" компьютерного героя</vt:lpstr>
      <vt:lpstr>Руководительские игры</vt:lpstr>
      <vt:lpstr>Аркадные игры</vt:lpstr>
      <vt:lpstr>Головоломки</vt:lpstr>
      <vt:lpstr>Игры на быстроту реакции</vt:lpstr>
      <vt:lpstr>Традиционно азартные игры</vt:lpstr>
      <vt:lpstr>СТАДИИ ФОРМИРОВАНИЯ ПСИХОЛОГИЧЕСКОЙ ЗАВИСИМОСТИ ОТ КОМПЬЮТЕРНЫХ ИГР </vt:lpstr>
      <vt:lpstr>МЕХАНИЗМ ФОРМИРОВАНИЯ ПСИХОЛОГИЧЕСКОЙ ЗАВИСИМОСТИ ОТ РОЛЕВЫХ КОМПЬЮТЕРНЫХ ИГР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Интернет-зависимость</dc:title>
  <dc:creator>Admin</dc:creator>
  <cp:lastModifiedBy>Admin</cp:lastModifiedBy>
  <cp:revision>4</cp:revision>
  <dcterms:created xsi:type="dcterms:W3CDTF">2020-11-04T19:50:44Z</dcterms:created>
  <dcterms:modified xsi:type="dcterms:W3CDTF">2020-11-04T20:22:50Z</dcterms:modified>
</cp:coreProperties>
</file>