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4.xml" ContentType="application/vnd.openxmlformats-officedocument.themeOverride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5" r:id="rId5"/>
    <p:sldId id="266" r:id="rId6"/>
    <p:sldId id="267" r:id="rId7"/>
    <p:sldId id="268" r:id="rId8"/>
    <p:sldId id="270" r:id="rId9"/>
    <p:sldId id="271" r:id="rId10"/>
    <p:sldId id="274" r:id="rId11"/>
    <p:sldId id="272" r:id="rId12"/>
    <p:sldId id="263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7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5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4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97493080346209"/>
          <c:y val="0.11796683575499288"/>
          <c:w val="0.89902506919653791"/>
          <c:h val="0.419809336871965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1.1498427024236963E-3"/>
                  <c:y val="-0.3313652601276291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6A5-442E-9382-8D2D51BE83CE}"/>
                </c:ext>
              </c:extLst>
            </c:dLbl>
            <c:dLbl>
              <c:idx val="1"/>
              <c:layout>
                <c:manualLayout>
                  <c:x val="0"/>
                  <c:y val="-0.1748038770420843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6A5-442E-9382-8D2D51BE83CE}"/>
                </c:ext>
              </c:extLst>
            </c:dLbl>
            <c:dLbl>
              <c:idx val="3"/>
              <c:layout>
                <c:manualLayout>
                  <c:x val="1.1498427024236963E-3"/>
                  <c:y val="-0.1854286303255025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6A5-442E-9382-8D2D51BE83CE}"/>
                </c:ext>
              </c:extLst>
            </c:dLbl>
            <c:dLbl>
              <c:idx val="4"/>
              <c:layout>
                <c:manualLayout>
                  <c:x val="1.1498427024236963E-3"/>
                  <c:y val="-0.1560538781955045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6A5-442E-9382-8D2D51BE83CE}"/>
                </c:ext>
              </c:extLst>
            </c:dLbl>
            <c:dLbl>
              <c:idx val="5"/>
              <c:layout>
                <c:manualLayout>
                  <c:x val="-1.1498427024236963E-3"/>
                  <c:y val="-0.377302388207284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6A5-442E-9382-8D2D51BE83CE}"/>
                </c:ext>
              </c:extLst>
            </c:dLbl>
            <c:dLbl>
              <c:idx val="6"/>
              <c:layout>
                <c:manualLayout>
                  <c:x val="-2.2996854048473927E-3"/>
                  <c:y val="-6.65231873447842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6A5-442E-9382-8D2D51BE83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09.02.01 Компьютерные системы и комплексы</c:v>
                </c:pt>
                <c:pt idx="1">
                  <c:v>09.02.03 Программирование в компьютерных системах</c:v>
                </c:pt>
                <c:pt idx="2">
                  <c:v>38.02.03 Операционная деятельность в логистике</c:v>
                </c:pt>
                <c:pt idx="3">
                  <c:v>38.02.06 Финансы</c:v>
                </c:pt>
                <c:pt idx="4">
                  <c:v>43.02.10 Туризм</c:v>
                </c:pt>
                <c:pt idx="5">
                  <c:v>54.02.01 Дизайн (по отраслям)</c:v>
                </c:pt>
                <c:pt idx="6">
                  <c:v>42.02.02 Издательское дело</c:v>
                </c:pt>
                <c:pt idx="7">
                  <c:v>18.02.01 Аналитический контроль качества химических соединений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16</c:v>
                </c:pt>
                <c:pt idx="1">
                  <c:v>7</c:v>
                </c:pt>
                <c:pt idx="2">
                  <c:v>0</c:v>
                </c:pt>
                <c:pt idx="3">
                  <c:v>8</c:v>
                </c:pt>
                <c:pt idx="4">
                  <c:v>7</c:v>
                </c:pt>
                <c:pt idx="5">
                  <c:v>19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6A5-442E-9382-8D2D51BE83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228928"/>
        <c:axId val="37230464"/>
      </c:barChart>
      <c:catAx>
        <c:axId val="37228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spc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7230464"/>
        <c:crosses val="autoZero"/>
        <c:auto val="1"/>
        <c:lblAlgn val="ctr"/>
        <c:lblOffset val="100"/>
        <c:noMultiLvlLbl val="0"/>
      </c:catAx>
      <c:valAx>
        <c:axId val="3723046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3722892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97493080346209"/>
          <c:y val="0.11796683575499288"/>
          <c:w val="0.89902506919653791"/>
          <c:h val="0.419809336871965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1.1498427024236963E-3"/>
                  <c:y val="-0.3313652601276291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C29-4544-BB2A-3DB79924E413}"/>
                </c:ext>
              </c:extLst>
            </c:dLbl>
            <c:dLbl>
              <c:idx val="1"/>
              <c:layout>
                <c:manualLayout>
                  <c:x val="2.4153638403895165E-3"/>
                  <c:y val="-0.3294919861431127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C29-4544-BB2A-3DB79924E413}"/>
                </c:ext>
              </c:extLst>
            </c:dLbl>
            <c:dLbl>
              <c:idx val="2"/>
              <c:layout>
                <c:manualLayout>
                  <c:x val="-1.2077294685990338E-3"/>
                  <c:y val="-6.311483961944579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C29-4544-BB2A-3DB79924E413}"/>
                </c:ext>
              </c:extLst>
            </c:dLbl>
            <c:dLbl>
              <c:idx val="3"/>
              <c:layout>
                <c:manualLayout>
                  <c:x val="1.1498427024236963E-3"/>
                  <c:y val="-0.1854286303255025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29-4544-BB2A-3DB79924E413}"/>
                </c:ext>
              </c:extLst>
            </c:dLbl>
            <c:dLbl>
              <c:idx val="4"/>
              <c:layout>
                <c:manualLayout>
                  <c:x val="-2.4733728936056905E-3"/>
                  <c:y val="-6.557592170500199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C29-4544-BB2A-3DB79924E413}"/>
                </c:ext>
              </c:extLst>
            </c:dLbl>
            <c:dLbl>
              <c:idx val="5"/>
              <c:layout>
                <c:manualLayout>
                  <c:x val="-2.3575449807904446E-3"/>
                  <c:y val="-0.213858358049868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C29-4544-BB2A-3DB79924E413}"/>
                </c:ext>
              </c:extLst>
            </c:dLbl>
            <c:dLbl>
              <c:idx val="6"/>
              <c:layout>
                <c:manualLayout>
                  <c:x val="-2.2996854048473927E-3"/>
                  <c:y val="-6.65231873447842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C29-4544-BB2A-3DB79924E413}"/>
                </c:ext>
              </c:extLst>
            </c:dLbl>
            <c:dLbl>
              <c:idx val="7"/>
              <c:layout>
                <c:manualLayout>
                  <c:x val="0"/>
                  <c:y val="-5.913307584931347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C29-4544-BB2A-3DB79924E4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09.02.01 Компьютерные системы и комплексы</c:v>
                </c:pt>
                <c:pt idx="1">
                  <c:v>09.02.03 Программирование в компьютерных системах</c:v>
                </c:pt>
                <c:pt idx="2">
                  <c:v>38.02.03 Операционная деятельность в логистике</c:v>
                </c:pt>
                <c:pt idx="3">
                  <c:v>38.02.06 Финансы</c:v>
                </c:pt>
                <c:pt idx="4">
                  <c:v>43.02.10 Туризм</c:v>
                </c:pt>
                <c:pt idx="5">
                  <c:v>54.02.01 Дизайн (по отраслям)</c:v>
                </c:pt>
                <c:pt idx="6">
                  <c:v>42.02.02 Издательское дело</c:v>
                </c:pt>
                <c:pt idx="7">
                  <c:v>18.02.01 Аналитический контроль качества химических соединений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144</c:v>
                </c:pt>
                <c:pt idx="1">
                  <c:v>145</c:v>
                </c:pt>
                <c:pt idx="2">
                  <c:v>14</c:v>
                </c:pt>
                <c:pt idx="3">
                  <c:v>30</c:v>
                </c:pt>
                <c:pt idx="4">
                  <c:v>4</c:v>
                </c:pt>
                <c:pt idx="5">
                  <c:v>80</c:v>
                </c:pt>
                <c:pt idx="6">
                  <c:v>15</c:v>
                </c:pt>
                <c:pt idx="7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C29-4544-BB2A-3DB79924E4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280768"/>
        <c:axId val="37286656"/>
      </c:barChart>
      <c:catAx>
        <c:axId val="37280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spc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7286656"/>
        <c:crosses val="autoZero"/>
        <c:auto val="1"/>
        <c:lblAlgn val="ctr"/>
        <c:lblOffset val="100"/>
        <c:noMultiLvlLbl val="0"/>
      </c:catAx>
      <c:valAx>
        <c:axId val="3728665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3728076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097493080346209"/>
          <c:y val="0.11796683575499288"/>
          <c:w val="0.89902506919653791"/>
          <c:h val="0.419809336871965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9C85C0">
                <a:lumMod val="75000"/>
              </a:srgbClr>
            </a:solidFill>
            <a:ln>
              <a:solidFill>
                <a:srgbClr val="9C85C0">
                  <a:lumMod val="50000"/>
                </a:srgbClr>
              </a:solidFill>
            </a:ln>
          </c:spPr>
          <c:invertIfNegative val="0"/>
          <c:dLbls>
            <c:dLbl>
              <c:idx val="0"/>
              <c:layout>
                <c:manualLayout>
                  <c:x val="-2.3575449807904446E-3"/>
                  <c:y val="-6.86873784569251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993-45FA-A4CB-98DFFCE8E159}"/>
                </c:ext>
              </c:extLst>
            </c:dLbl>
            <c:dLbl>
              <c:idx val="1"/>
              <c:layout>
                <c:manualLayout>
                  <c:x val="-3.6232835026056526E-3"/>
                  <c:y val="-0.1952344313404290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993-45FA-A4CB-98DFFCE8E159}"/>
                </c:ext>
              </c:extLst>
            </c:dLbl>
            <c:dLbl>
              <c:idx val="2"/>
              <c:layout>
                <c:manualLayout>
                  <c:x val="-1.2077294685990338E-3"/>
                  <c:y val="-6.311483961944579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93-45FA-A4CB-98DFFCE8E159}"/>
                </c:ext>
              </c:extLst>
            </c:dLbl>
            <c:dLbl>
              <c:idx val="3"/>
              <c:layout>
                <c:manualLayout>
                  <c:x val="5.9807333865875461E-3"/>
                  <c:y val="-7.160165447961064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993-45FA-A4CB-98DFFCE8E159}"/>
                </c:ext>
              </c:extLst>
            </c:dLbl>
            <c:dLbl>
              <c:idx val="4"/>
              <c:layout>
                <c:manualLayout>
                  <c:x val="4.7730039179885121E-3"/>
                  <c:y val="-0.3049048361676339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993-45FA-A4CB-98DFFCE8E159}"/>
                </c:ext>
              </c:extLst>
            </c:dLbl>
            <c:dLbl>
              <c:idx val="5"/>
              <c:layout>
                <c:manualLayout>
                  <c:x val="-7.18846285518658E-3"/>
                  <c:y val="-6.50075907686325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993-45FA-A4CB-98DFFCE8E159}"/>
                </c:ext>
              </c:extLst>
            </c:dLbl>
            <c:dLbl>
              <c:idx val="6"/>
              <c:layout>
                <c:manualLayout>
                  <c:x val="-2.2996854048473927E-3"/>
                  <c:y val="-6.65231873447842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993-45FA-A4CB-98DFFCE8E159}"/>
                </c:ext>
              </c:extLst>
            </c:dLbl>
            <c:dLbl>
              <c:idx val="7"/>
              <c:layout>
                <c:manualLayout>
                  <c:x val="0"/>
                  <c:y val="-5.913307584931347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93-45FA-A4CB-98DFFCE8E1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09.02.01 Компьютерные системы и комплексы</c:v>
                </c:pt>
                <c:pt idx="1">
                  <c:v>09.02.03 Программирование в компьютерных системах</c:v>
                </c:pt>
                <c:pt idx="2">
                  <c:v>38.02.03 Операционная деятельность в логистике</c:v>
                </c:pt>
                <c:pt idx="3">
                  <c:v>38.02.06 Финансы</c:v>
                </c:pt>
                <c:pt idx="4">
                  <c:v>43.02.10 Туризм</c:v>
                </c:pt>
                <c:pt idx="5">
                  <c:v>54.02.01 Дизайн (по отраслям)</c:v>
                </c:pt>
                <c:pt idx="6">
                  <c:v>42.02.02 Издательское дело</c:v>
                </c:pt>
                <c:pt idx="7">
                  <c:v>18.02.01 Аналитический контроль качества химических соединений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</c:v>
                </c:pt>
                <c:pt idx="1">
                  <c:v>13</c:v>
                </c:pt>
                <c:pt idx="2">
                  <c:v>0</c:v>
                </c:pt>
                <c:pt idx="3">
                  <c:v>0</c:v>
                </c:pt>
                <c:pt idx="4">
                  <c:v>20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993-45FA-A4CB-98DFFCE8E1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959936"/>
        <c:axId val="37969920"/>
      </c:barChart>
      <c:catAx>
        <c:axId val="37959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spc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7969920"/>
        <c:crosses val="autoZero"/>
        <c:auto val="1"/>
        <c:lblAlgn val="ctr"/>
        <c:lblOffset val="100"/>
        <c:noMultiLvlLbl val="0"/>
      </c:catAx>
      <c:valAx>
        <c:axId val="3796992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3795993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097493080346209"/>
          <c:y val="0.11796683575499288"/>
          <c:w val="0.89902506919653791"/>
          <c:h val="0.419809336871965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9C85C0">
                <a:lumMod val="50000"/>
              </a:srgbClr>
            </a:solidFill>
            <a:ln>
              <a:solidFill>
                <a:srgbClr val="002060"/>
              </a:solidFill>
            </a:ln>
          </c:spPr>
          <c:invertIfNegative val="0"/>
          <c:dLbls>
            <c:dLbl>
              <c:idx val="0"/>
              <c:layout>
                <c:manualLayout>
                  <c:x val="-4.7730039179885069E-3"/>
                  <c:y val="-0.2905042081309243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65B-494A-BE27-E2E47AA0AA8B}"/>
                </c:ext>
              </c:extLst>
            </c:dLbl>
            <c:dLbl>
              <c:idx val="1"/>
              <c:layout>
                <c:manualLayout>
                  <c:x val="-9.5096808551105019E-8"/>
                  <c:y val="-0.1835598613575870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65B-494A-BE27-E2E47AA0AA8B}"/>
                </c:ext>
              </c:extLst>
            </c:dLbl>
            <c:dLbl>
              <c:idx val="2"/>
              <c:layout>
                <c:manualLayout>
                  <c:x val="-1.2077294685990338E-3"/>
                  <c:y val="-6.311483961944579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65B-494A-BE27-E2E47AA0AA8B}"/>
                </c:ext>
              </c:extLst>
            </c:dLbl>
            <c:dLbl>
              <c:idx val="3"/>
              <c:layout>
                <c:manualLayout>
                  <c:x val="1.1498155121914108E-3"/>
                  <c:y val="-0.3313608365978464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65B-494A-BE27-E2E47AA0AA8B}"/>
                </c:ext>
              </c:extLst>
            </c:dLbl>
            <c:dLbl>
              <c:idx val="4"/>
              <c:layout>
                <c:manualLayout>
                  <c:x val="-5.7913956407622959E-5"/>
                  <c:y val="-0.1151930739464504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65B-494A-BE27-E2E47AA0AA8B}"/>
                </c:ext>
              </c:extLst>
            </c:dLbl>
            <c:dLbl>
              <c:idx val="5"/>
              <c:layout>
                <c:manualLayout>
                  <c:x val="1.2656434250066567E-3"/>
                  <c:y val="-6.20889482729220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65B-494A-BE27-E2E47AA0AA8B}"/>
                </c:ext>
              </c:extLst>
            </c:dLbl>
            <c:dLbl>
              <c:idx val="6"/>
              <c:layout>
                <c:manualLayout>
                  <c:x val="-2.2996854048473927E-3"/>
                  <c:y val="-6.65231873447842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65B-494A-BE27-E2E47AA0AA8B}"/>
                </c:ext>
              </c:extLst>
            </c:dLbl>
            <c:dLbl>
              <c:idx val="7"/>
              <c:layout>
                <c:manualLayout>
                  <c:x val="0"/>
                  <c:y val="-5.913307584931347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65B-494A-BE27-E2E47AA0AA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09.02.01 Компьютерные системы и комплексы</c:v>
                </c:pt>
                <c:pt idx="1">
                  <c:v>09.02.03 Программирование в компьютерных системах</c:v>
                </c:pt>
                <c:pt idx="2">
                  <c:v>38.02.03 Операционная деятельность в логистике</c:v>
                </c:pt>
                <c:pt idx="3">
                  <c:v>38.02.06 Финансы</c:v>
                </c:pt>
                <c:pt idx="4">
                  <c:v>43.02.10 Туризм</c:v>
                </c:pt>
                <c:pt idx="5">
                  <c:v>54.02.01 Дизайн (по отраслям)</c:v>
                </c:pt>
                <c:pt idx="6">
                  <c:v>42.02.02 Издательское дело</c:v>
                </c:pt>
                <c:pt idx="7">
                  <c:v>18.02.01 Аналитический контроль качества химических соединений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31</c:v>
                </c:pt>
                <c:pt idx="1">
                  <c:v>17</c:v>
                </c:pt>
                <c:pt idx="2">
                  <c:v>0</c:v>
                </c:pt>
                <c:pt idx="3">
                  <c:v>37</c:v>
                </c:pt>
                <c:pt idx="4">
                  <c:v>6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65B-494A-BE27-E2E47AA0AA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024704"/>
        <c:axId val="38026240"/>
      </c:barChart>
      <c:catAx>
        <c:axId val="3802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spc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8026240"/>
        <c:crosses val="autoZero"/>
        <c:auto val="1"/>
        <c:lblAlgn val="ctr"/>
        <c:lblOffset val="100"/>
        <c:noMultiLvlLbl val="0"/>
      </c:catAx>
      <c:valAx>
        <c:axId val="3802624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38024704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097493080346209"/>
          <c:y val="0.11796683575499288"/>
          <c:w val="0.89902506919653791"/>
          <c:h val="0.419809336871965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809EC2">
                <a:lumMod val="75000"/>
              </a:srgbClr>
            </a:solidFill>
            <a:ln>
              <a:solidFill>
                <a:srgbClr val="002060"/>
              </a:solidFill>
            </a:ln>
          </c:spPr>
          <c:invertIfNegative val="0"/>
          <c:dLbls>
            <c:dLbl>
              <c:idx val="0"/>
              <c:layout>
                <c:manualLayout>
                  <c:x val="5.7913956407628495E-5"/>
                  <c:y val="-0.3255279180794505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F72-49F0-80D1-E2E355787B3F}"/>
                </c:ext>
              </c:extLst>
            </c:dLbl>
            <c:dLbl>
              <c:idx val="1"/>
              <c:layout>
                <c:manualLayout>
                  <c:x val="2.4153638403895165E-3"/>
                  <c:y val="-6.097687653774540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F72-49F0-80D1-E2E355787B3F}"/>
                </c:ext>
              </c:extLst>
            </c:dLbl>
            <c:dLbl>
              <c:idx val="2"/>
              <c:layout>
                <c:manualLayout>
                  <c:x val="-1.2077294685990338E-3"/>
                  <c:y val="-6.311483961944579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F72-49F0-80D1-E2E355787B3F}"/>
                </c:ext>
              </c:extLst>
            </c:dLbl>
            <c:dLbl>
              <c:idx val="3"/>
              <c:layout>
                <c:manualLayout>
                  <c:x val="-5.7913956407622959E-5"/>
                  <c:y val="-6.28457269924790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F72-49F0-80D1-E2E355787B3F}"/>
                </c:ext>
              </c:extLst>
            </c:dLbl>
            <c:dLbl>
              <c:idx val="4"/>
              <c:layout>
                <c:manualLayout>
                  <c:x val="-2.4733728936056905E-3"/>
                  <c:y val="-5.973886652795071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F72-49F0-80D1-E2E355787B3F}"/>
                </c:ext>
              </c:extLst>
            </c:dLbl>
            <c:dLbl>
              <c:idx val="5"/>
              <c:layout>
                <c:manualLayout>
                  <c:x val="1.2656434250066567E-3"/>
                  <c:y val="-6.20889482729220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F72-49F0-80D1-E2E355787B3F}"/>
                </c:ext>
              </c:extLst>
            </c:dLbl>
            <c:dLbl>
              <c:idx val="6"/>
              <c:layout>
                <c:manualLayout>
                  <c:x val="-2.2996854048473927E-3"/>
                  <c:y val="-6.65231873447842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F72-49F0-80D1-E2E355787B3F}"/>
                </c:ext>
              </c:extLst>
            </c:dLbl>
            <c:dLbl>
              <c:idx val="7"/>
              <c:layout>
                <c:manualLayout>
                  <c:x val="0"/>
                  <c:y val="-5.913307584931347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F72-49F0-80D1-E2E355787B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09.02.01 Компьютерные системы и комплексы</c:v>
                </c:pt>
                <c:pt idx="1">
                  <c:v>09.02.03 Программирование в компьютерных системах</c:v>
                </c:pt>
                <c:pt idx="2">
                  <c:v>38.02.03 Операционная деятельность в логистике</c:v>
                </c:pt>
                <c:pt idx="3">
                  <c:v>38.02.06 Финансы</c:v>
                </c:pt>
                <c:pt idx="4">
                  <c:v>43.02.10 Туризм</c:v>
                </c:pt>
                <c:pt idx="5">
                  <c:v>54.02.01 Дизайн (по отраслям)</c:v>
                </c:pt>
                <c:pt idx="6">
                  <c:v>42.02.02 Издательское дело</c:v>
                </c:pt>
                <c:pt idx="7">
                  <c:v>18.02.01 Аналитический контроль качества химических соединений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F72-49F0-80D1-E2E355787B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191872"/>
        <c:axId val="38193408"/>
      </c:barChart>
      <c:catAx>
        <c:axId val="38191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spc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8193408"/>
        <c:crosses val="autoZero"/>
        <c:auto val="1"/>
        <c:lblAlgn val="ctr"/>
        <c:lblOffset val="100"/>
        <c:noMultiLvlLbl val="0"/>
      </c:catAx>
      <c:valAx>
        <c:axId val="3819340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3819187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070F-42E1-B30D-2CFE8A8CBD61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070F-42E1-B30D-2CFE8A8CBD61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5-070F-42E1-B30D-2CFE8A8CBD61}"/>
              </c:ext>
            </c:extLst>
          </c:dPt>
          <c:dLbls>
            <c:dLbl>
              <c:idx val="0"/>
              <c:layout>
                <c:manualLayout>
                  <c:x val="-3.0681178439651565E-2"/>
                  <c:y val="0.1113735591213553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0F-42E1-B30D-2CFE8A8CBD61}"/>
                </c:ext>
              </c:extLst>
            </c:dLbl>
            <c:dLbl>
              <c:idx val="1"/>
              <c:layout>
                <c:manualLayout>
                  <c:x val="-0.1206151812545171"/>
                  <c:y val="-0.2005532551137144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70F-42E1-B30D-2CFE8A8CBD61}"/>
                </c:ext>
              </c:extLst>
            </c:dLbl>
            <c:dLbl>
              <c:idx val="2"/>
              <c:layout>
                <c:manualLayout>
                  <c:x val="5.3416638137624102E-2"/>
                  <c:y val="2.710085955170570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70F-42E1-B30D-2CFE8A8CBD61}"/>
                </c:ext>
              </c:extLst>
            </c:dLbl>
            <c:dLbl>
              <c:idx val="4"/>
              <c:layout>
                <c:manualLayout>
                  <c:x val="1.8845334550572482E-2"/>
                  <c:y val="5.49617152241448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70F-42E1-B30D-2CFE8A8CBD61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Конференции</c:v>
                </c:pt>
                <c:pt idx="1">
                  <c:v>Олимпиады (учебные)</c:v>
                </c:pt>
                <c:pt idx="2">
                  <c:v>Олимпиады (профмастерства)</c:v>
                </c:pt>
                <c:pt idx="3">
                  <c:v>Конкурсы</c:v>
                </c:pt>
                <c:pt idx="4">
                  <c:v>Публикации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58</c:v>
                </c:pt>
                <c:pt idx="1">
                  <c:v>442</c:v>
                </c:pt>
                <c:pt idx="2">
                  <c:v>34</c:v>
                </c:pt>
                <c:pt idx="3">
                  <c:v>93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70F-42E1-B30D-2CFE8A8CBD6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1.8316976682262544E-2"/>
          <c:y val="1.7511854974263087E-2"/>
          <c:w val="0.96940469397847007"/>
          <c:h val="0.25936229270169314"/>
        </c:manualLayout>
      </c:layout>
      <c:overlay val="0"/>
      <c:txPr>
        <a:bodyPr/>
        <a:lstStyle/>
        <a:p>
          <a:pPr>
            <a:defRPr sz="2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531419985545289E-2"/>
          <c:y val="3.7303559093192662E-2"/>
          <c:w val="0.85422286888052035"/>
          <c:h val="0.44174023276678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Конференции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Лист1!$A$2:$A$9</c:f>
              <c:strCache>
                <c:ptCount val="8"/>
                <c:pt idx="0">
                  <c:v>09.02.01 Компьютерные системы и комплексы</c:v>
                </c:pt>
                <c:pt idx="1">
                  <c:v>09.02.03 Программирование в компьютерных системах</c:v>
                </c:pt>
                <c:pt idx="2">
                  <c:v>38.02.03 Операционная деятельность в логистике</c:v>
                </c:pt>
                <c:pt idx="3">
                  <c:v>38.02.06 Финансы</c:v>
                </c:pt>
                <c:pt idx="4">
                  <c:v>43.02.10 Туризм</c:v>
                </c:pt>
                <c:pt idx="5">
                  <c:v>54.02.01 Дизайн (по отраслям)</c:v>
                </c:pt>
                <c:pt idx="6">
                  <c:v>42.02.02 Издательское дело</c:v>
                </c:pt>
                <c:pt idx="7">
                  <c:v>18.02.01 Аналитический контроль качества химических соединений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16</c:v>
                </c:pt>
                <c:pt idx="1">
                  <c:v>7</c:v>
                </c:pt>
                <c:pt idx="2">
                  <c:v>0</c:v>
                </c:pt>
                <c:pt idx="3">
                  <c:v>8</c:v>
                </c:pt>
                <c:pt idx="4">
                  <c:v>7</c:v>
                </c:pt>
                <c:pt idx="5">
                  <c:v>19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27-490C-AF4C-01422461A79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Олимпиады (учебные)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09.02.01 Компьютерные системы и комплексы</c:v>
                </c:pt>
                <c:pt idx="1">
                  <c:v>09.02.03 Программирование в компьютерных системах</c:v>
                </c:pt>
                <c:pt idx="2">
                  <c:v>38.02.03 Операционная деятельность в логистике</c:v>
                </c:pt>
                <c:pt idx="3">
                  <c:v>38.02.06 Финансы</c:v>
                </c:pt>
                <c:pt idx="4">
                  <c:v>43.02.10 Туризм</c:v>
                </c:pt>
                <c:pt idx="5">
                  <c:v>54.02.01 Дизайн (по отраслям)</c:v>
                </c:pt>
                <c:pt idx="6">
                  <c:v>42.02.02 Издательское дело</c:v>
                </c:pt>
                <c:pt idx="7">
                  <c:v>18.02.01 Аналитический контроль качества химических соединений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144</c:v>
                </c:pt>
                <c:pt idx="1">
                  <c:v>145</c:v>
                </c:pt>
                <c:pt idx="2">
                  <c:v>14</c:v>
                </c:pt>
                <c:pt idx="3">
                  <c:v>30</c:v>
                </c:pt>
                <c:pt idx="4">
                  <c:v>4</c:v>
                </c:pt>
                <c:pt idx="5">
                  <c:v>80</c:v>
                </c:pt>
                <c:pt idx="6">
                  <c:v>15</c:v>
                </c:pt>
                <c:pt idx="7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27-490C-AF4C-01422461A79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Олимпиады (профмастерства)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Лист1!$A$2:$A$9</c:f>
              <c:strCache>
                <c:ptCount val="8"/>
                <c:pt idx="0">
                  <c:v>09.02.01 Компьютерные системы и комплексы</c:v>
                </c:pt>
                <c:pt idx="1">
                  <c:v>09.02.03 Программирование в компьютерных системах</c:v>
                </c:pt>
                <c:pt idx="2">
                  <c:v>38.02.03 Операционная деятельность в логистике</c:v>
                </c:pt>
                <c:pt idx="3">
                  <c:v>38.02.06 Финансы</c:v>
                </c:pt>
                <c:pt idx="4">
                  <c:v>43.02.10 Туризм</c:v>
                </c:pt>
                <c:pt idx="5">
                  <c:v>54.02.01 Дизайн (по отраслям)</c:v>
                </c:pt>
                <c:pt idx="6">
                  <c:v>42.02.02 Издательское дело</c:v>
                </c:pt>
                <c:pt idx="7">
                  <c:v>18.02.01 Аналитический контроль качества химических соединений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0</c:v>
                </c:pt>
                <c:pt idx="1">
                  <c:v>13</c:v>
                </c:pt>
                <c:pt idx="2">
                  <c:v>0</c:v>
                </c:pt>
                <c:pt idx="3">
                  <c:v>0</c:v>
                </c:pt>
                <c:pt idx="4">
                  <c:v>20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27-490C-AF4C-01422461A79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Конкурсы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Лист1!$A$2:$A$9</c:f>
              <c:strCache>
                <c:ptCount val="8"/>
                <c:pt idx="0">
                  <c:v>09.02.01 Компьютерные системы и комплексы</c:v>
                </c:pt>
                <c:pt idx="1">
                  <c:v>09.02.03 Программирование в компьютерных системах</c:v>
                </c:pt>
                <c:pt idx="2">
                  <c:v>38.02.03 Операционная деятельность в логистике</c:v>
                </c:pt>
                <c:pt idx="3">
                  <c:v>38.02.06 Финансы</c:v>
                </c:pt>
                <c:pt idx="4">
                  <c:v>43.02.10 Туризм</c:v>
                </c:pt>
                <c:pt idx="5">
                  <c:v>54.02.01 Дизайн (по отраслям)</c:v>
                </c:pt>
                <c:pt idx="6">
                  <c:v>42.02.02 Издательское дело</c:v>
                </c:pt>
                <c:pt idx="7">
                  <c:v>18.02.01 Аналитический контроль качества химических соединений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>
                  <c:v>31</c:v>
                </c:pt>
                <c:pt idx="1">
                  <c:v>17</c:v>
                </c:pt>
                <c:pt idx="2">
                  <c:v>0</c:v>
                </c:pt>
                <c:pt idx="3">
                  <c:v>37</c:v>
                </c:pt>
                <c:pt idx="4">
                  <c:v>6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B27-490C-AF4C-01422461A79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Публикации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Лист1!$A$2:$A$9</c:f>
              <c:strCache>
                <c:ptCount val="8"/>
                <c:pt idx="0">
                  <c:v>09.02.01 Компьютерные системы и комплексы</c:v>
                </c:pt>
                <c:pt idx="1">
                  <c:v>09.02.03 Программирование в компьютерных системах</c:v>
                </c:pt>
                <c:pt idx="2">
                  <c:v>38.02.03 Операционная деятельность в логистике</c:v>
                </c:pt>
                <c:pt idx="3">
                  <c:v>38.02.06 Финансы</c:v>
                </c:pt>
                <c:pt idx="4">
                  <c:v>43.02.10 Туризм</c:v>
                </c:pt>
                <c:pt idx="5">
                  <c:v>54.02.01 Дизайн (по отраслям)</c:v>
                </c:pt>
                <c:pt idx="6">
                  <c:v>42.02.02 Издательское дело</c:v>
                </c:pt>
                <c:pt idx="7">
                  <c:v>18.02.01 Аналитический контроль качества химических соединений</c:v>
                </c:pt>
              </c:strCache>
            </c:strRef>
          </c:cat>
          <c:val>
            <c:numRef>
              <c:f>Лист1!$F$2:$F$9</c:f>
              <c:numCache>
                <c:formatCode>General</c:formatCode>
                <c:ptCount val="8"/>
                <c:pt idx="0">
                  <c:v>16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B27-490C-AF4C-01422461A7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279808"/>
        <c:axId val="38285696"/>
      </c:barChart>
      <c:catAx>
        <c:axId val="38279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cap="flat">
            <a:solidFill>
              <a:schemeClr val="accent1">
                <a:lumMod val="20000"/>
                <a:lumOff val="80000"/>
              </a:schemeClr>
            </a:solidFill>
            <a:prstDash val="sysDot"/>
          </a:ln>
        </c:spPr>
        <c:txPr>
          <a:bodyPr/>
          <a:lstStyle/>
          <a:p>
            <a:pPr>
              <a:defRPr sz="1100" spc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8285696"/>
        <c:crosses val="autoZero"/>
        <c:auto val="1"/>
        <c:lblAlgn val="ctr"/>
        <c:lblOffset val="100"/>
        <c:noMultiLvlLbl val="0"/>
      </c:catAx>
      <c:valAx>
        <c:axId val="38285696"/>
        <c:scaling>
          <c:orientation val="minMax"/>
        </c:scaling>
        <c:delete val="0"/>
        <c:axPos val="l"/>
        <c:majorGridlines>
          <c:spPr>
            <a:effectLst>
              <a:outerShdw blurRad="50800" dist="50800" dir="5400000" algn="ctr" rotWithShape="0">
                <a:schemeClr val="accent1">
                  <a:lumMod val="20000"/>
                  <a:lumOff val="80000"/>
                </a:schemeClr>
              </a:outerShdw>
            </a:effectLst>
          </c:spPr>
        </c:majorGridlines>
        <c:numFmt formatCode="General" sourceLinked="1"/>
        <c:majorTickMark val="out"/>
        <c:minorTickMark val="none"/>
        <c:tickLblPos val="nextTo"/>
        <c:spPr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c:spPr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8279808"/>
        <c:crosses val="autoZero"/>
        <c:crossBetween val="between"/>
      </c:valAx>
      <c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2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c:spPr>
    </c:plotArea>
    <c:legend>
      <c:legendPos val="r"/>
      <c:layout>
        <c:manualLayout>
          <c:xMode val="edge"/>
          <c:yMode val="edge"/>
          <c:x val="9.0568203431092856E-2"/>
          <c:y val="0"/>
          <c:w val="0.86112261782494581"/>
          <c:h val="4.4321473276064206E-2"/>
        </c:manualLayout>
      </c:layout>
      <c:overlay val="0"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8531419985545289E-2"/>
          <c:y val="3.7303559093192662E-2"/>
          <c:w val="0.85422286888052035"/>
          <c:h val="0.44174023276678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место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Лист1!$A$2:$A$9</c:f>
              <c:strCache>
                <c:ptCount val="8"/>
                <c:pt idx="0">
                  <c:v>09.02.01 Компьютерные системы и комплексы</c:v>
                </c:pt>
                <c:pt idx="1">
                  <c:v>09.02.03 Программирование в компьютерных системах</c:v>
                </c:pt>
                <c:pt idx="2">
                  <c:v>38.02.03 Операционная деятельность в логистике</c:v>
                </c:pt>
                <c:pt idx="3">
                  <c:v>38.02.06 Финансы</c:v>
                </c:pt>
                <c:pt idx="4">
                  <c:v>43.02.10 Туризм</c:v>
                </c:pt>
                <c:pt idx="5">
                  <c:v>54.02.01 Дизайн (по отраслям)</c:v>
                </c:pt>
                <c:pt idx="6">
                  <c:v>42.02.02 Издательское дело</c:v>
                </c:pt>
                <c:pt idx="7">
                  <c:v>18.02.01 Аналитический контроль качества химических соединений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39</c:v>
                </c:pt>
                <c:pt idx="1">
                  <c:v>109</c:v>
                </c:pt>
                <c:pt idx="2">
                  <c:v>12</c:v>
                </c:pt>
                <c:pt idx="3">
                  <c:v>4</c:v>
                </c:pt>
                <c:pt idx="4">
                  <c:v>8</c:v>
                </c:pt>
                <c:pt idx="5">
                  <c:v>13</c:v>
                </c:pt>
                <c:pt idx="6">
                  <c:v>2</c:v>
                </c:pt>
                <c:pt idx="7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D2-4A96-AB07-8E04825FFC2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место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09.02.01 Компьютерные системы и комплексы</c:v>
                </c:pt>
                <c:pt idx="1">
                  <c:v>09.02.03 Программирование в компьютерных системах</c:v>
                </c:pt>
                <c:pt idx="2">
                  <c:v>38.02.03 Операционная деятельность в логистике</c:v>
                </c:pt>
                <c:pt idx="3">
                  <c:v>38.02.06 Финансы</c:v>
                </c:pt>
                <c:pt idx="4">
                  <c:v>43.02.10 Туризм</c:v>
                </c:pt>
                <c:pt idx="5">
                  <c:v>54.02.01 Дизайн (по отраслям)</c:v>
                </c:pt>
                <c:pt idx="6">
                  <c:v>42.02.02 Издательское дело</c:v>
                </c:pt>
                <c:pt idx="7">
                  <c:v>18.02.01 Аналитический контроль качества химических соединений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57</c:v>
                </c:pt>
                <c:pt idx="1">
                  <c:v>14</c:v>
                </c:pt>
                <c:pt idx="2">
                  <c:v>0</c:v>
                </c:pt>
                <c:pt idx="3">
                  <c:v>4</c:v>
                </c:pt>
                <c:pt idx="4">
                  <c:v>8</c:v>
                </c:pt>
                <c:pt idx="5">
                  <c:v>14</c:v>
                </c:pt>
                <c:pt idx="6">
                  <c:v>2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D2-4A96-AB07-8E04825FFC2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 место 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Лист1!$A$2:$A$9</c:f>
              <c:strCache>
                <c:ptCount val="8"/>
                <c:pt idx="0">
                  <c:v>09.02.01 Компьютерные системы и комплексы</c:v>
                </c:pt>
                <c:pt idx="1">
                  <c:v>09.02.03 Программирование в компьютерных системах</c:v>
                </c:pt>
                <c:pt idx="2">
                  <c:v>38.02.03 Операционная деятельность в логистике</c:v>
                </c:pt>
                <c:pt idx="3">
                  <c:v>38.02.06 Финансы</c:v>
                </c:pt>
                <c:pt idx="4">
                  <c:v>43.02.10 Туризм</c:v>
                </c:pt>
                <c:pt idx="5">
                  <c:v>54.02.01 Дизайн (по отраслям)</c:v>
                </c:pt>
                <c:pt idx="6">
                  <c:v>42.02.02 Издательское дело</c:v>
                </c:pt>
                <c:pt idx="7">
                  <c:v>18.02.01 Аналитический контроль качества химических соединений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23</c:v>
                </c:pt>
                <c:pt idx="1">
                  <c:v>16</c:v>
                </c:pt>
                <c:pt idx="2">
                  <c:v>1</c:v>
                </c:pt>
                <c:pt idx="3">
                  <c:v>2</c:v>
                </c:pt>
                <c:pt idx="4">
                  <c:v>6</c:v>
                </c:pt>
                <c:pt idx="5">
                  <c:v>6</c:v>
                </c:pt>
                <c:pt idx="6">
                  <c:v>3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D2-4A96-AB07-8E04825FFC2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участие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Лист1!$A$2:$A$9</c:f>
              <c:strCache>
                <c:ptCount val="8"/>
                <c:pt idx="0">
                  <c:v>09.02.01 Компьютерные системы и комплексы</c:v>
                </c:pt>
                <c:pt idx="1">
                  <c:v>09.02.03 Программирование в компьютерных системах</c:v>
                </c:pt>
                <c:pt idx="2">
                  <c:v>38.02.03 Операционная деятельность в логистике</c:v>
                </c:pt>
                <c:pt idx="3">
                  <c:v>38.02.06 Финансы</c:v>
                </c:pt>
                <c:pt idx="4">
                  <c:v>43.02.10 Туризм</c:v>
                </c:pt>
                <c:pt idx="5">
                  <c:v>54.02.01 Дизайн (по отраслям)</c:v>
                </c:pt>
                <c:pt idx="6">
                  <c:v>42.02.02 Издательское дело</c:v>
                </c:pt>
                <c:pt idx="7">
                  <c:v>18.02.01 Аналитический контроль качества химических соединений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>
                  <c:v>88</c:v>
                </c:pt>
                <c:pt idx="1">
                  <c:v>43</c:v>
                </c:pt>
                <c:pt idx="2">
                  <c:v>1</c:v>
                </c:pt>
                <c:pt idx="3">
                  <c:v>65</c:v>
                </c:pt>
                <c:pt idx="4">
                  <c:v>17</c:v>
                </c:pt>
                <c:pt idx="5">
                  <c:v>67</c:v>
                </c:pt>
                <c:pt idx="6">
                  <c:v>9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3D2-4A96-AB07-8E04825FFC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954240"/>
        <c:axId val="114955776"/>
      </c:barChart>
      <c:catAx>
        <c:axId val="114954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cap="flat">
            <a:solidFill>
              <a:schemeClr val="accent1">
                <a:lumMod val="20000"/>
                <a:lumOff val="80000"/>
              </a:schemeClr>
            </a:solidFill>
            <a:prstDash val="sysDot"/>
          </a:ln>
        </c:spPr>
        <c:txPr>
          <a:bodyPr/>
          <a:lstStyle/>
          <a:p>
            <a:pPr>
              <a:defRPr sz="1100" spc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4955776"/>
        <c:crosses val="autoZero"/>
        <c:auto val="1"/>
        <c:lblAlgn val="ctr"/>
        <c:lblOffset val="100"/>
        <c:noMultiLvlLbl val="0"/>
      </c:catAx>
      <c:valAx>
        <c:axId val="114955776"/>
        <c:scaling>
          <c:orientation val="minMax"/>
        </c:scaling>
        <c:delete val="0"/>
        <c:axPos val="l"/>
        <c:majorGridlines>
          <c:spPr>
            <a:effectLst>
              <a:outerShdw blurRad="50800" dist="50800" dir="5400000" algn="ctr" rotWithShape="0">
                <a:schemeClr val="accent1">
                  <a:lumMod val="20000"/>
                  <a:lumOff val="80000"/>
                </a:schemeClr>
              </a:outerShdw>
            </a:effectLst>
          </c:spPr>
        </c:majorGridlines>
        <c:numFmt formatCode="General" sourceLinked="1"/>
        <c:majorTickMark val="out"/>
        <c:minorTickMark val="none"/>
        <c:tickLblPos val="nextTo"/>
        <c:spPr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c:spPr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4954240"/>
        <c:crosses val="autoZero"/>
        <c:crossBetween val="between"/>
      </c:valAx>
      <c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2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c:spPr>
    </c:plotArea>
    <c:legend>
      <c:legendPos val="r"/>
      <c:layout>
        <c:manualLayout>
          <c:xMode val="edge"/>
          <c:yMode val="edge"/>
          <c:x val="9.0568203431092856E-2"/>
          <c:y val="0"/>
          <c:w val="0.86112261782494581"/>
          <c:h val="4.4321473276064206E-2"/>
        </c:manualLayout>
      </c:layout>
      <c:overlay val="0"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F399-4E64-972E-4A46CCBE60C5}"/>
              </c:ext>
            </c:extLst>
          </c:dPt>
          <c:dLbls>
            <c:dLbl>
              <c:idx val="0"/>
              <c:layout>
                <c:manualLayout>
                  <c:x val="-0.11827689337745825"/>
                  <c:y val="7.3546113861989115E-2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99-4E64-972E-4A46CCBE60C5}"/>
                </c:ext>
              </c:extLst>
            </c:dLbl>
            <c:dLbl>
              <c:idx val="1"/>
              <c:layout>
                <c:manualLayout>
                  <c:x val="0.2323681482749439"/>
                  <c:y val="-0.1552807435322193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99-4E64-972E-4A46CCBE60C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Принимают участие</c:v>
                </c:pt>
                <c:pt idx="1">
                  <c:v>Не принимают участие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0.34</c:v>
                </c:pt>
                <c:pt idx="1">
                  <c:v>0.66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399-4E64-972E-4A46CCBE60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0736657917760282"/>
          <c:y val="0.16166085006496853"/>
          <c:w val="0.285387044010803"/>
          <c:h val="0.67084101487864189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25BB28-0340-4BE7-91C8-43DA9EB9E0E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D6E6A8-E7AD-4FEA-990C-FF229FA35367}">
      <dgm:prSet phldrT="[Текст]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b="1" cap="none" spc="0" dirty="0" smtClean="0">
              <a:ln/>
              <a:solidFill>
                <a:schemeClr val="tx1">
                  <a:lumMod val="50000"/>
                  <a:lumOff val="50000"/>
                </a:schemeClr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Конференции</a:t>
          </a:r>
          <a:endParaRPr lang="ru-RU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362B3747-A501-4780-8F3D-23BBBBF0C3A9}" type="parTrans" cxnId="{D95D5836-E211-44E7-92FC-9BD7B0DF33B4}">
      <dgm:prSet/>
      <dgm:spPr/>
      <dgm:t>
        <a:bodyPr/>
        <a:lstStyle/>
        <a:p>
          <a:endParaRPr lang="ru-RU"/>
        </a:p>
      </dgm:t>
    </dgm:pt>
    <dgm:pt modelId="{1D94ADF6-C49A-4AB4-8730-33FFAB9BEAD6}" type="sibTrans" cxnId="{D95D5836-E211-44E7-92FC-9BD7B0DF33B4}">
      <dgm:prSet/>
      <dgm:spPr/>
      <dgm:t>
        <a:bodyPr/>
        <a:lstStyle/>
        <a:p>
          <a:endParaRPr lang="ru-RU"/>
        </a:p>
      </dgm:t>
    </dgm:pt>
    <dgm:pt modelId="{44253621-BEC8-4E75-90BA-249DE79AC2DD}">
      <dgm:prSet phldrT="[Текст]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  <a:alpha val="90000"/>
            </a:schemeClr>
          </a:solidFill>
        </a:ln>
      </dgm:spPr>
      <dgm:t>
        <a:bodyPr/>
        <a:lstStyle/>
        <a:p>
          <a:r>
            <a:rPr lang="ru-RU" b="0" u="none" cap="none" spc="0" dirty="0">
              <a:ln w="0"/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Региональные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 highlightClick="1"/>
          </dgm14:cNvPr>
        </a:ext>
      </dgm:extLst>
    </dgm:pt>
    <dgm:pt modelId="{5186CA51-DB9F-4118-9CA6-8618D34F9976}" type="parTrans" cxnId="{C22DB045-B51C-4F5B-B769-BDC6D585CB3D}">
      <dgm:prSet/>
      <dgm:spPr/>
      <dgm:t>
        <a:bodyPr/>
        <a:lstStyle/>
        <a:p>
          <a:endParaRPr lang="ru-RU"/>
        </a:p>
      </dgm:t>
    </dgm:pt>
    <dgm:pt modelId="{319F42F8-8C49-45C4-AC31-7D7D4AC951C4}" type="sibTrans" cxnId="{C22DB045-B51C-4F5B-B769-BDC6D585CB3D}">
      <dgm:prSet/>
      <dgm:spPr/>
      <dgm:t>
        <a:bodyPr/>
        <a:lstStyle/>
        <a:p>
          <a:endParaRPr lang="ru-RU"/>
        </a:p>
      </dgm:t>
    </dgm:pt>
    <dgm:pt modelId="{4F2FE7C3-C3FC-43C1-A60C-58B3DE6447FB}">
      <dgm:prSet phldrT="[Текст]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  <a:alpha val="90000"/>
            </a:schemeClr>
          </a:solidFill>
        </a:ln>
      </dgm:spPr>
      <dgm:t>
        <a:bodyPr/>
        <a:lstStyle/>
        <a:p>
          <a:r>
            <a:rPr lang="ru-RU" b="0" u="none" cap="none" spc="0" dirty="0" smtClean="0">
              <a:ln w="0"/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Межрегиональные</a:t>
          </a:r>
          <a:endParaRPr lang="ru-RU" b="0" u="none" cap="none" spc="0" dirty="0">
            <a:ln w="0"/>
            <a:solidFill>
              <a:schemeClr val="bg1">
                <a:lumMod val="6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  <dgm:extLst/>
    </dgm:pt>
    <dgm:pt modelId="{F35C2C5D-142A-4488-8A16-C841EACB918F}" type="parTrans" cxnId="{B4519D9E-E0F6-4DD0-A93F-7C3A3050DEA8}">
      <dgm:prSet/>
      <dgm:spPr/>
      <dgm:t>
        <a:bodyPr/>
        <a:lstStyle/>
        <a:p>
          <a:endParaRPr lang="ru-RU"/>
        </a:p>
      </dgm:t>
    </dgm:pt>
    <dgm:pt modelId="{7E26A4C7-EBAC-4654-BC5E-2E82C8F6BB98}" type="sibTrans" cxnId="{B4519D9E-E0F6-4DD0-A93F-7C3A3050DEA8}">
      <dgm:prSet/>
      <dgm:spPr/>
      <dgm:t>
        <a:bodyPr/>
        <a:lstStyle/>
        <a:p>
          <a:endParaRPr lang="ru-RU"/>
        </a:p>
      </dgm:t>
    </dgm:pt>
    <dgm:pt modelId="{D07237D5-A56C-412C-9DE1-B8D5C9E52471}">
      <dgm:prSet phldrT="[Текст]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b="1" cap="none" spc="0" dirty="0">
              <a:ln/>
              <a:solidFill>
                <a:schemeClr val="tx1">
                  <a:lumMod val="50000"/>
                  <a:lumOff val="50000"/>
                </a:schemeClr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Олимпиады</a:t>
          </a:r>
        </a:p>
      </dgm:t>
    </dgm:pt>
    <dgm:pt modelId="{D728721B-545E-40F2-95D3-D93B3EEF275C}" type="parTrans" cxnId="{620260D9-C68E-4123-9534-735853D900AE}">
      <dgm:prSet/>
      <dgm:spPr/>
      <dgm:t>
        <a:bodyPr/>
        <a:lstStyle/>
        <a:p>
          <a:endParaRPr lang="ru-RU"/>
        </a:p>
      </dgm:t>
    </dgm:pt>
    <dgm:pt modelId="{24AFAC16-6D8F-440D-B537-36D90874A5B4}" type="sibTrans" cxnId="{620260D9-C68E-4123-9534-735853D900AE}">
      <dgm:prSet/>
      <dgm:spPr/>
      <dgm:t>
        <a:bodyPr/>
        <a:lstStyle/>
        <a:p>
          <a:endParaRPr lang="ru-RU"/>
        </a:p>
      </dgm:t>
    </dgm:pt>
    <dgm:pt modelId="{879E3825-F849-4809-86A4-81341C3D2B3B}">
      <dgm:prSet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  <a:alpha val="90000"/>
            </a:schemeClr>
          </a:solidFill>
        </a:ln>
      </dgm:spPr>
      <dgm:t>
        <a:bodyPr/>
        <a:lstStyle/>
        <a:p>
          <a:r>
            <a:rPr lang="ru-RU" b="0" u="none" cap="none" spc="0" dirty="0">
              <a:ln w="0"/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Учебные</a:t>
          </a:r>
        </a:p>
      </dgm:t>
    </dgm:pt>
    <dgm:pt modelId="{E4FBE3C3-7E6E-4718-96EF-E266E3DCC6B7}" type="parTrans" cxnId="{E063EF60-2E6E-49DF-BE58-6546D9F86BCA}">
      <dgm:prSet/>
      <dgm:spPr/>
      <dgm:t>
        <a:bodyPr/>
        <a:lstStyle/>
        <a:p>
          <a:endParaRPr lang="ru-RU"/>
        </a:p>
      </dgm:t>
    </dgm:pt>
    <dgm:pt modelId="{2A338E04-B47C-471E-87D7-5FEFD0FDCC88}" type="sibTrans" cxnId="{E063EF60-2E6E-49DF-BE58-6546D9F86BCA}">
      <dgm:prSet/>
      <dgm:spPr/>
      <dgm:t>
        <a:bodyPr/>
        <a:lstStyle/>
        <a:p>
          <a:endParaRPr lang="ru-RU"/>
        </a:p>
      </dgm:t>
    </dgm:pt>
    <dgm:pt modelId="{EE5AA27D-C91C-41FA-8B23-3EDEDACDD9F9}">
      <dgm:prSet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  <a:alpha val="90000"/>
            </a:schemeClr>
          </a:solidFill>
        </a:ln>
      </dgm:spPr>
      <dgm:t>
        <a:bodyPr/>
        <a:lstStyle/>
        <a:p>
          <a:r>
            <a:rPr lang="ru-RU" b="0" u="none" cap="none" spc="0" dirty="0">
              <a:ln w="0"/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Профессиональные</a:t>
          </a:r>
        </a:p>
      </dgm:t>
    </dgm:pt>
    <dgm:pt modelId="{3EB9C6E6-0E57-496F-8C04-CF2B21A9B2C2}" type="parTrans" cxnId="{5C04C21F-7555-4961-B43F-65D436876E1D}">
      <dgm:prSet/>
      <dgm:spPr/>
      <dgm:t>
        <a:bodyPr/>
        <a:lstStyle/>
        <a:p>
          <a:endParaRPr lang="ru-RU"/>
        </a:p>
      </dgm:t>
    </dgm:pt>
    <dgm:pt modelId="{8ABB0FC9-D0E4-432C-BE67-87765C2419B8}" type="sibTrans" cxnId="{5C04C21F-7555-4961-B43F-65D436876E1D}">
      <dgm:prSet/>
      <dgm:spPr/>
      <dgm:t>
        <a:bodyPr/>
        <a:lstStyle/>
        <a:p>
          <a:endParaRPr lang="ru-RU"/>
        </a:p>
      </dgm:t>
    </dgm:pt>
    <dgm:pt modelId="{FD5C8C3E-268B-4DF6-903F-E4E1BA8A9235}">
      <dgm:prSet phldrT="[Текст]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b="1" cap="none" spc="0" dirty="0">
              <a:ln/>
              <a:solidFill>
                <a:schemeClr val="tx1">
                  <a:lumMod val="50000"/>
                  <a:lumOff val="50000"/>
                </a:schemeClr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Конкурсы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 highlightClick="1"/>
          </dgm14:cNvPr>
        </a:ext>
      </dgm:extLst>
    </dgm:pt>
    <dgm:pt modelId="{B3706373-CE26-4C92-9020-365F84ECB4BC}" type="parTrans" cxnId="{2B44C2B4-56FD-4B4A-95BE-D2EC56CC7BEB}">
      <dgm:prSet/>
      <dgm:spPr/>
      <dgm:t>
        <a:bodyPr/>
        <a:lstStyle/>
        <a:p>
          <a:endParaRPr lang="ru-RU"/>
        </a:p>
      </dgm:t>
    </dgm:pt>
    <dgm:pt modelId="{E4BAF550-4E68-41B3-8D42-97C30651C49D}" type="sibTrans" cxnId="{2B44C2B4-56FD-4B4A-95BE-D2EC56CC7BEB}">
      <dgm:prSet/>
      <dgm:spPr/>
      <dgm:t>
        <a:bodyPr/>
        <a:lstStyle/>
        <a:p>
          <a:endParaRPr lang="ru-RU"/>
        </a:p>
      </dgm:t>
    </dgm:pt>
    <dgm:pt modelId="{C73660B9-806E-453D-BDEA-C6F73DDF28CB}">
      <dgm:prSet phldrT="[Текст]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  <a:alpha val="90000"/>
            </a:schemeClr>
          </a:solidFill>
        </a:ln>
      </dgm:spPr>
      <dgm:t>
        <a:bodyPr/>
        <a:lstStyle/>
        <a:p>
          <a:r>
            <a:rPr lang="ru-RU" b="0" u="none" cap="none" spc="0" dirty="0" smtClean="0">
              <a:ln w="0"/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Конкурсы проектов</a:t>
          </a:r>
          <a:endParaRPr lang="ru-RU" b="0" u="none" cap="none" spc="0" dirty="0">
            <a:ln w="0"/>
            <a:solidFill>
              <a:schemeClr val="bg1">
                <a:lumMod val="6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 highlightClick="1"/>
          </dgm14:cNvPr>
        </a:ext>
      </dgm:extLst>
    </dgm:pt>
    <dgm:pt modelId="{D89D0CC9-B863-4FED-8DD7-481894DAE9BD}" type="parTrans" cxnId="{558D09E5-F9E2-4962-BC0E-9EE6EE00C844}">
      <dgm:prSet/>
      <dgm:spPr/>
      <dgm:t>
        <a:bodyPr/>
        <a:lstStyle/>
        <a:p>
          <a:endParaRPr lang="ru-RU"/>
        </a:p>
      </dgm:t>
    </dgm:pt>
    <dgm:pt modelId="{B3BA4D68-DF78-421E-B264-C747FB0F8572}" type="sibTrans" cxnId="{558D09E5-F9E2-4962-BC0E-9EE6EE00C844}">
      <dgm:prSet/>
      <dgm:spPr/>
      <dgm:t>
        <a:bodyPr/>
        <a:lstStyle/>
        <a:p>
          <a:endParaRPr lang="ru-RU"/>
        </a:p>
      </dgm:t>
    </dgm:pt>
    <dgm:pt modelId="{B3B94E38-2409-47C0-A1DA-F6CF62E2735B}">
      <dgm:prSet phldrT="[Текст]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  <a:alpha val="90000"/>
            </a:schemeClr>
          </a:solidFill>
        </a:ln>
      </dgm:spPr>
      <dgm:t>
        <a:bodyPr/>
        <a:lstStyle/>
        <a:p>
          <a:r>
            <a:rPr lang="ru-RU" b="0" u="none" cap="none" spc="0" dirty="0">
              <a:ln w="0"/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Турниры</a:t>
          </a:r>
        </a:p>
      </dgm:t>
      <dgm:extLst/>
    </dgm:pt>
    <dgm:pt modelId="{4D1E14D7-E93A-46E7-92B4-4AC79BE2A930}" type="parTrans" cxnId="{EF0EC1B2-1752-41EF-AB2C-B619DDDA598D}">
      <dgm:prSet/>
      <dgm:spPr/>
      <dgm:t>
        <a:bodyPr/>
        <a:lstStyle/>
        <a:p>
          <a:endParaRPr lang="ru-RU"/>
        </a:p>
      </dgm:t>
    </dgm:pt>
    <dgm:pt modelId="{515671B2-CE98-4D9F-8A64-3CE121CA01A2}" type="sibTrans" cxnId="{EF0EC1B2-1752-41EF-AB2C-B619DDDA598D}">
      <dgm:prSet/>
      <dgm:spPr/>
      <dgm:t>
        <a:bodyPr/>
        <a:lstStyle/>
        <a:p>
          <a:endParaRPr lang="ru-RU"/>
        </a:p>
      </dgm:t>
    </dgm:pt>
    <dgm:pt modelId="{5D6A0D79-23BD-475E-92B6-EDE1342A18A0}">
      <dgm:prSet phldrT="[Текст]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b="1" cap="none" spc="0" dirty="0">
              <a:ln/>
              <a:solidFill>
                <a:schemeClr val="tx1">
                  <a:lumMod val="50000"/>
                  <a:lumOff val="50000"/>
                </a:schemeClr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Публикации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 highlightClick="1"/>
          </dgm14:cNvPr>
        </a:ext>
      </dgm:extLst>
    </dgm:pt>
    <dgm:pt modelId="{6089A70D-6655-458E-BC77-BBBAC56A75A0}" type="parTrans" cxnId="{21766F81-77B8-4467-8F52-2A956F60E612}">
      <dgm:prSet/>
      <dgm:spPr/>
      <dgm:t>
        <a:bodyPr/>
        <a:lstStyle/>
        <a:p>
          <a:endParaRPr lang="ru-RU"/>
        </a:p>
      </dgm:t>
    </dgm:pt>
    <dgm:pt modelId="{6A6975CC-21B3-4FDE-80E8-A0534060ACC3}" type="sibTrans" cxnId="{21766F81-77B8-4467-8F52-2A956F60E612}">
      <dgm:prSet/>
      <dgm:spPr/>
      <dgm:t>
        <a:bodyPr/>
        <a:lstStyle/>
        <a:p>
          <a:endParaRPr lang="ru-RU"/>
        </a:p>
      </dgm:t>
    </dgm:pt>
    <dgm:pt modelId="{51D70312-76BB-4C04-BE93-51D452851F38}">
      <dgm:prSet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  <a:alpha val="90000"/>
            </a:schemeClr>
          </a:solidFill>
        </a:ln>
      </dgm:spPr>
      <dgm:t>
        <a:bodyPr/>
        <a:lstStyle/>
        <a:p>
          <a:r>
            <a:rPr lang="ru-RU" b="0" u="none" cap="none" spc="0" dirty="0">
              <a:ln w="0"/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Под руководством преподавателей </a:t>
          </a:r>
          <a:br>
            <a:rPr lang="ru-RU" b="0" u="none" cap="none" spc="0" dirty="0">
              <a:ln w="0"/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</a:br>
          <a:r>
            <a:rPr lang="ru-RU" b="0" u="none" cap="none" spc="0" dirty="0">
              <a:ln w="0"/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Таврического колледжа</a:t>
          </a:r>
        </a:p>
      </dgm:t>
    </dgm:pt>
    <dgm:pt modelId="{98A4B85B-E471-4B24-8819-9133B6493AB7}" type="parTrans" cxnId="{764D2204-2601-456F-A755-3D1159240D89}">
      <dgm:prSet/>
      <dgm:spPr/>
      <dgm:t>
        <a:bodyPr/>
        <a:lstStyle/>
        <a:p>
          <a:endParaRPr lang="ru-RU"/>
        </a:p>
      </dgm:t>
    </dgm:pt>
    <dgm:pt modelId="{0289C954-B000-4D7D-B097-A2D994754C62}" type="sibTrans" cxnId="{764D2204-2601-456F-A755-3D1159240D89}">
      <dgm:prSet/>
      <dgm:spPr/>
      <dgm:t>
        <a:bodyPr/>
        <a:lstStyle/>
        <a:p>
          <a:endParaRPr lang="ru-RU"/>
        </a:p>
      </dgm:t>
    </dgm:pt>
    <dgm:pt modelId="{9885204B-6295-40F7-9084-90C171A35449}" type="pres">
      <dgm:prSet presAssocID="{A325BB28-0340-4BE7-91C8-43DA9EB9E0E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2224966-4734-4EC7-BC6C-C5E6F8532DBF}" type="pres">
      <dgm:prSet presAssocID="{7ED6E6A8-E7AD-4FEA-990C-FF229FA35367}" presName="linNode" presStyleCnt="0"/>
      <dgm:spPr/>
    </dgm:pt>
    <dgm:pt modelId="{3D5AEFCE-310F-4397-A957-153D01F8E9B3}" type="pres">
      <dgm:prSet presAssocID="{7ED6E6A8-E7AD-4FEA-990C-FF229FA35367}" presName="parentShp" presStyleLbl="node1" presStyleIdx="0" presStyleCnt="4" custLinFactNeighborX="-2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84C1FF-C22D-4081-A1DB-FF9980A2918D}" type="pres">
      <dgm:prSet presAssocID="{7ED6E6A8-E7AD-4FEA-990C-FF229FA35367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0C2C1A-2FF2-4160-A748-B246EF4B6AF8}" type="pres">
      <dgm:prSet presAssocID="{1D94ADF6-C49A-4AB4-8730-33FFAB9BEAD6}" presName="spacing" presStyleCnt="0"/>
      <dgm:spPr/>
    </dgm:pt>
    <dgm:pt modelId="{C54A9424-E9BE-4E39-95FD-C737FE807B92}" type="pres">
      <dgm:prSet presAssocID="{D07237D5-A56C-412C-9DE1-B8D5C9E52471}" presName="linNode" presStyleCnt="0"/>
      <dgm:spPr/>
    </dgm:pt>
    <dgm:pt modelId="{ABFE46EB-0336-46DA-94F2-C626EC54A46B}" type="pres">
      <dgm:prSet presAssocID="{D07237D5-A56C-412C-9DE1-B8D5C9E52471}" presName="parentShp" presStyleLbl="node1" presStyleIdx="1" presStyleCnt="4" custLinFactNeighborX="-2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BE4F65-079B-4684-AD1E-2CB977A169EA}" type="pres">
      <dgm:prSet presAssocID="{D07237D5-A56C-412C-9DE1-B8D5C9E52471}" presName="childShp" presStyleLbl="bgAccFollowNode1" presStyleIdx="1" presStyleCnt="4" custLinFactNeighborX="-437" custLinFactNeighborY="-35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16ACA2-0D5C-4DCD-9024-CC02296E39A6}" type="pres">
      <dgm:prSet presAssocID="{24AFAC16-6D8F-440D-B537-36D90874A5B4}" presName="spacing" presStyleCnt="0"/>
      <dgm:spPr/>
    </dgm:pt>
    <dgm:pt modelId="{6FD9DD6E-0970-4682-A464-046CED81A1C9}" type="pres">
      <dgm:prSet presAssocID="{FD5C8C3E-268B-4DF6-903F-E4E1BA8A9235}" presName="linNode" presStyleCnt="0"/>
      <dgm:spPr/>
    </dgm:pt>
    <dgm:pt modelId="{A1E513DA-2C7C-4A09-A185-D39F0926DC70}" type="pres">
      <dgm:prSet presAssocID="{FD5C8C3E-268B-4DF6-903F-E4E1BA8A9235}" presName="parentShp" presStyleLbl="node1" presStyleIdx="2" presStyleCnt="4" custLinFactNeighborX="-2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0FEFF4-9710-4492-8294-0FAB4A5CB535}" type="pres">
      <dgm:prSet presAssocID="{FD5C8C3E-268B-4DF6-903F-E4E1BA8A9235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DD7EE9-A305-461A-8441-10A86BAFDC1C}" type="pres">
      <dgm:prSet presAssocID="{E4BAF550-4E68-41B3-8D42-97C30651C49D}" presName="spacing" presStyleCnt="0"/>
      <dgm:spPr/>
    </dgm:pt>
    <dgm:pt modelId="{288A6CF5-8892-46E5-BE14-850EF03A0863}" type="pres">
      <dgm:prSet presAssocID="{5D6A0D79-23BD-475E-92B6-EDE1342A18A0}" presName="linNode" presStyleCnt="0"/>
      <dgm:spPr/>
    </dgm:pt>
    <dgm:pt modelId="{880EB3D6-A892-49A0-892C-0D695F820A3C}" type="pres">
      <dgm:prSet presAssocID="{5D6A0D79-23BD-475E-92B6-EDE1342A18A0}" presName="parentShp" presStyleLbl="node1" presStyleIdx="3" presStyleCnt="4" custLinFactNeighborX="-2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21745C-9A56-4BB4-BA60-A2379823A6C0}" type="pres">
      <dgm:prSet presAssocID="{5D6A0D79-23BD-475E-92B6-EDE1342A18A0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4F68F8-4273-472D-8CA0-68F7562A6013}" type="presOf" srcId="{FD5C8C3E-268B-4DF6-903F-E4E1BA8A9235}" destId="{A1E513DA-2C7C-4A09-A185-D39F0926DC70}" srcOrd="0" destOrd="0" presId="urn:microsoft.com/office/officeart/2005/8/layout/vList6"/>
    <dgm:cxn modelId="{EF0EC1B2-1752-41EF-AB2C-B619DDDA598D}" srcId="{FD5C8C3E-268B-4DF6-903F-E4E1BA8A9235}" destId="{B3B94E38-2409-47C0-A1DA-F6CF62E2735B}" srcOrd="1" destOrd="0" parTransId="{4D1E14D7-E93A-46E7-92B4-4AC79BE2A930}" sibTransId="{515671B2-CE98-4D9F-8A64-3CE121CA01A2}"/>
    <dgm:cxn modelId="{C4E2A1AA-DC19-4C45-A8DD-4117372B8408}" type="presOf" srcId="{7ED6E6A8-E7AD-4FEA-990C-FF229FA35367}" destId="{3D5AEFCE-310F-4397-A957-153D01F8E9B3}" srcOrd="0" destOrd="0" presId="urn:microsoft.com/office/officeart/2005/8/layout/vList6"/>
    <dgm:cxn modelId="{59EE9006-9198-4F4E-86D4-20FDD370D204}" type="presOf" srcId="{A325BB28-0340-4BE7-91C8-43DA9EB9E0ED}" destId="{9885204B-6295-40F7-9084-90C171A35449}" srcOrd="0" destOrd="0" presId="urn:microsoft.com/office/officeart/2005/8/layout/vList6"/>
    <dgm:cxn modelId="{9D0B12DF-A0D3-4C82-802D-257BD28FD119}" type="presOf" srcId="{51D70312-76BB-4C04-BE93-51D452851F38}" destId="{7821745C-9A56-4BB4-BA60-A2379823A6C0}" srcOrd="0" destOrd="0" presId="urn:microsoft.com/office/officeart/2005/8/layout/vList6"/>
    <dgm:cxn modelId="{558D09E5-F9E2-4962-BC0E-9EE6EE00C844}" srcId="{FD5C8C3E-268B-4DF6-903F-E4E1BA8A9235}" destId="{C73660B9-806E-453D-BDEA-C6F73DDF28CB}" srcOrd="0" destOrd="0" parTransId="{D89D0CC9-B863-4FED-8DD7-481894DAE9BD}" sibTransId="{B3BA4D68-DF78-421E-B264-C747FB0F8572}"/>
    <dgm:cxn modelId="{22518335-CAF2-4D1B-B64C-B87AE80908EF}" type="presOf" srcId="{879E3825-F849-4809-86A4-81341C3D2B3B}" destId="{68BE4F65-079B-4684-AD1E-2CB977A169EA}" srcOrd="0" destOrd="0" presId="urn:microsoft.com/office/officeart/2005/8/layout/vList6"/>
    <dgm:cxn modelId="{B4519D9E-E0F6-4DD0-A93F-7C3A3050DEA8}" srcId="{7ED6E6A8-E7AD-4FEA-990C-FF229FA35367}" destId="{4F2FE7C3-C3FC-43C1-A60C-58B3DE6447FB}" srcOrd="1" destOrd="0" parTransId="{F35C2C5D-142A-4488-8A16-C841EACB918F}" sibTransId="{7E26A4C7-EBAC-4654-BC5E-2E82C8F6BB98}"/>
    <dgm:cxn modelId="{2B7B7FD2-4CA9-47F3-B15D-493EF944320D}" type="presOf" srcId="{D07237D5-A56C-412C-9DE1-B8D5C9E52471}" destId="{ABFE46EB-0336-46DA-94F2-C626EC54A46B}" srcOrd="0" destOrd="0" presId="urn:microsoft.com/office/officeart/2005/8/layout/vList6"/>
    <dgm:cxn modelId="{F699EBA7-2764-41BE-A052-BE8579EF9E3D}" type="presOf" srcId="{C73660B9-806E-453D-BDEA-C6F73DDF28CB}" destId="{C30FEFF4-9710-4492-8294-0FAB4A5CB535}" srcOrd="0" destOrd="0" presId="urn:microsoft.com/office/officeart/2005/8/layout/vList6"/>
    <dgm:cxn modelId="{D95D5836-E211-44E7-92FC-9BD7B0DF33B4}" srcId="{A325BB28-0340-4BE7-91C8-43DA9EB9E0ED}" destId="{7ED6E6A8-E7AD-4FEA-990C-FF229FA35367}" srcOrd="0" destOrd="0" parTransId="{362B3747-A501-4780-8F3D-23BBBBF0C3A9}" sibTransId="{1D94ADF6-C49A-4AB4-8730-33FFAB9BEAD6}"/>
    <dgm:cxn modelId="{287B0AA9-F156-4123-ABBE-9E444A33F79B}" type="presOf" srcId="{5D6A0D79-23BD-475E-92B6-EDE1342A18A0}" destId="{880EB3D6-A892-49A0-892C-0D695F820A3C}" srcOrd="0" destOrd="0" presId="urn:microsoft.com/office/officeart/2005/8/layout/vList6"/>
    <dgm:cxn modelId="{2B44C2B4-56FD-4B4A-95BE-D2EC56CC7BEB}" srcId="{A325BB28-0340-4BE7-91C8-43DA9EB9E0ED}" destId="{FD5C8C3E-268B-4DF6-903F-E4E1BA8A9235}" srcOrd="2" destOrd="0" parTransId="{B3706373-CE26-4C92-9020-365F84ECB4BC}" sibTransId="{E4BAF550-4E68-41B3-8D42-97C30651C49D}"/>
    <dgm:cxn modelId="{C22DB045-B51C-4F5B-B769-BDC6D585CB3D}" srcId="{7ED6E6A8-E7AD-4FEA-990C-FF229FA35367}" destId="{44253621-BEC8-4E75-90BA-249DE79AC2DD}" srcOrd="0" destOrd="0" parTransId="{5186CA51-DB9F-4118-9CA6-8618D34F9976}" sibTransId="{319F42F8-8C49-45C4-AC31-7D7D4AC951C4}"/>
    <dgm:cxn modelId="{620260D9-C68E-4123-9534-735853D900AE}" srcId="{A325BB28-0340-4BE7-91C8-43DA9EB9E0ED}" destId="{D07237D5-A56C-412C-9DE1-B8D5C9E52471}" srcOrd="1" destOrd="0" parTransId="{D728721B-545E-40F2-95D3-D93B3EEF275C}" sibTransId="{24AFAC16-6D8F-440D-B537-36D90874A5B4}"/>
    <dgm:cxn modelId="{18FCCAAD-F6B4-48BD-B180-B8B58B7E29C2}" type="presOf" srcId="{4F2FE7C3-C3FC-43C1-A60C-58B3DE6447FB}" destId="{4D84C1FF-C22D-4081-A1DB-FF9980A2918D}" srcOrd="0" destOrd="1" presId="urn:microsoft.com/office/officeart/2005/8/layout/vList6"/>
    <dgm:cxn modelId="{E063EF60-2E6E-49DF-BE58-6546D9F86BCA}" srcId="{D07237D5-A56C-412C-9DE1-B8D5C9E52471}" destId="{879E3825-F849-4809-86A4-81341C3D2B3B}" srcOrd="0" destOrd="0" parTransId="{E4FBE3C3-7E6E-4718-96EF-E266E3DCC6B7}" sibTransId="{2A338E04-B47C-471E-87D7-5FEFD0FDCC88}"/>
    <dgm:cxn modelId="{21766F81-77B8-4467-8F52-2A956F60E612}" srcId="{A325BB28-0340-4BE7-91C8-43DA9EB9E0ED}" destId="{5D6A0D79-23BD-475E-92B6-EDE1342A18A0}" srcOrd="3" destOrd="0" parTransId="{6089A70D-6655-458E-BC77-BBBAC56A75A0}" sibTransId="{6A6975CC-21B3-4FDE-80E8-A0534060ACC3}"/>
    <dgm:cxn modelId="{764D2204-2601-456F-A755-3D1159240D89}" srcId="{5D6A0D79-23BD-475E-92B6-EDE1342A18A0}" destId="{51D70312-76BB-4C04-BE93-51D452851F38}" srcOrd="0" destOrd="0" parTransId="{98A4B85B-E471-4B24-8819-9133B6493AB7}" sibTransId="{0289C954-B000-4D7D-B097-A2D994754C62}"/>
    <dgm:cxn modelId="{C0994AC9-A649-4146-BBF7-D25A94233773}" type="presOf" srcId="{B3B94E38-2409-47C0-A1DA-F6CF62E2735B}" destId="{C30FEFF4-9710-4492-8294-0FAB4A5CB535}" srcOrd="0" destOrd="1" presId="urn:microsoft.com/office/officeart/2005/8/layout/vList6"/>
    <dgm:cxn modelId="{5C04C21F-7555-4961-B43F-65D436876E1D}" srcId="{D07237D5-A56C-412C-9DE1-B8D5C9E52471}" destId="{EE5AA27D-C91C-41FA-8B23-3EDEDACDD9F9}" srcOrd="1" destOrd="0" parTransId="{3EB9C6E6-0E57-496F-8C04-CF2B21A9B2C2}" sibTransId="{8ABB0FC9-D0E4-432C-BE67-87765C2419B8}"/>
    <dgm:cxn modelId="{3F4CFC8F-A0AF-4021-B6F1-5725F737E002}" type="presOf" srcId="{44253621-BEC8-4E75-90BA-249DE79AC2DD}" destId="{4D84C1FF-C22D-4081-A1DB-FF9980A2918D}" srcOrd="0" destOrd="0" presId="urn:microsoft.com/office/officeart/2005/8/layout/vList6"/>
    <dgm:cxn modelId="{294276A9-014E-4917-8BB4-F9A74347604C}" type="presOf" srcId="{EE5AA27D-C91C-41FA-8B23-3EDEDACDD9F9}" destId="{68BE4F65-079B-4684-AD1E-2CB977A169EA}" srcOrd="0" destOrd="1" presId="urn:microsoft.com/office/officeart/2005/8/layout/vList6"/>
    <dgm:cxn modelId="{C2E4800D-CC7C-4E70-906B-34011A69E125}" type="presParOf" srcId="{9885204B-6295-40F7-9084-90C171A35449}" destId="{C2224966-4734-4EC7-BC6C-C5E6F8532DBF}" srcOrd="0" destOrd="0" presId="urn:microsoft.com/office/officeart/2005/8/layout/vList6"/>
    <dgm:cxn modelId="{6A41A996-9A23-4982-BF95-C4DF09E9F90C}" type="presParOf" srcId="{C2224966-4734-4EC7-BC6C-C5E6F8532DBF}" destId="{3D5AEFCE-310F-4397-A957-153D01F8E9B3}" srcOrd="0" destOrd="0" presId="urn:microsoft.com/office/officeart/2005/8/layout/vList6"/>
    <dgm:cxn modelId="{4A89B145-7BEA-4138-B234-7F6F5BFB9785}" type="presParOf" srcId="{C2224966-4734-4EC7-BC6C-C5E6F8532DBF}" destId="{4D84C1FF-C22D-4081-A1DB-FF9980A2918D}" srcOrd="1" destOrd="0" presId="urn:microsoft.com/office/officeart/2005/8/layout/vList6"/>
    <dgm:cxn modelId="{CBCC1DBA-5BC6-444A-B219-162074B360DE}" type="presParOf" srcId="{9885204B-6295-40F7-9084-90C171A35449}" destId="{CC0C2C1A-2FF2-4160-A748-B246EF4B6AF8}" srcOrd="1" destOrd="0" presId="urn:microsoft.com/office/officeart/2005/8/layout/vList6"/>
    <dgm:cxn modelId="{E9092544-E468-4C6D-9C97-17D55CDBE45B}" type="presParOf" srcId="{9885204B-6295-40F7-9084-90C171A35449}" destId="{C54A9424-E9BE-4E39-95FD-C737FE807B92}" srcOrd="2" destOrd="0" presId="urn:microsoft.com/office/officeart/2005/8/layout/vList6"/>
    <dgm:cxn modelId="{7BB0F7A8-E6F7-40DA-BC4F-0238FF88F5C0}" type="presParOf" srcId="{C54A9424-E9BE-4E39-95FD-C737FE807B92}" destId="{ABFE46EB-0336-46DA-94F2-C626EC54A46B}" srcOrd="0" destOrd="0" presId="urn:microsoft.com/office/officeart/2005/8/layout/vList6"/>
    <dgm:cxn modelId="{2C052F7B-C2D1-4A96-A772-45068794B391}" type="presParOf" srcId="{C54A9424-E9BE-4E39-95FD-C737FE807B92}" destId="{68BE4F65-079B-4684-AD1E-2CB977A169EA}" srcOrd="1" destOrd="0" presId="urn:microsoft.com/office/officeart/2005/8/layout/vList6"/>
    <dgm:cxn modelId="{97BC7D2E-A3DA-4D7C-ACE7-08DE9F923B58}" type="presParOf" srcId="{9885204B-6295-40F7-9084-90C171A35449}" destId="{6E16ACA2-0D5C-4DCD-9024-CC02296E39A6}" srcOrd="3" destOrd="0" presId="urn:microsoft.com/office/officeart/2005/8/layout/vList6"/>
    <dgm:cxn modelId="{AA0A9B23-5A4D-4E26-A31C-48E0D7754904}" type="presParOf" srcId="{9885204B-6295-40F7-9084-90C171A35449}" destId="{6FD9DD6E-0970-4682-A464-046CED81A1C9}" srcOrd="4" destOrd="0" presId="urn:microsoft.com/office/officeart/2005/8/layout/vList6"/>
    <dgm:cxn modelId="{0C5B5164-2020-41E7-836E-215AA60830B4}" type="presParOf" srcId="{6FD9DD6E-0970-4682-A464-046CED81A1C9}" destId="{A1E513DA-2C7C-4A09-A185-D39F0926DC70}" srcOrd="0" destOrd="0" presId="urn:microsoft.com/office/officeart/2005/8/layout/vList6"/>
    <dgm:cxn modelId="{BFC88C61-A9D6-402C-97B2-156D8BCDF7E0}" type="presParOf" srcId="{6FD9DD6E-0970-4682-A464-046CED81A1C9}" destId="{C30FEFF4-9710-4492-8294-0FAB4A5CB535}" srcOrd="1" destOrd="0" presId="urn:microsoft.com/office/officeart/2005/8/layout/vList6"/>
    <dgm:cxn modelId="{6E3CD204-74F4-4C7B-A644-1BE4E483716A}" type="presParOf" srcId="{9885204B-6295-40F7-9084-90C171A35449}" destId="{F1DD7EE9-A305-461A-8441-10A86BAFDC1C}" srcOrd="5" destOrd="0" presId="urn:microsoft.com/office/officeart/2005/8/layout/vList6"/>
    <dgm:cxn modelId="{92F31BFE-E6D3-4FC9-991E-AB7F534BC2AB}" type="presParOf" srcId="{9885204B-6295-40F7-9084-90C171A35449}" destId="{288A6CF5-8892-46E5-BE14-850EF03A0863}" srcOrd="6" destOrd="0" presId="urn:microsoft.com/office/officeart/2005/8/layout/vList6"/>
    <dgm:cxn modelId="{BEEAD11D-5E19-42C7-B620-D9E48306F751}" type="presParOf" srcId="{288A6CF5-8892-46E5-BE14-850EF03A0863}" destId="{880EB3D6-A892-49A0-892C-0D695F820A3C}" srcOrd="0" destOrd="0" presId="urn:microsoft.com/office/officeart/2005/8/layout/vList6"/>
    <dgm:cxn modelId="{E26682C4-4F5E-463B-9BE5-0F2436E1B322}" type="presParOf" srcId="{288A6CF5-8892-46E5-BE14-850EF03A0863}" destId="{7821745C-9A56-4BB4-BA60-A2379823A6C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84C1FF-C22D-4081-A1DB-FF9980A2918D}">
      <dsp:nvSpPr>
        <dsp:cNvPr id="0" name=""/>
        <dsp:cNvSpPr/>
      </dsp:nvSpPr>
      <dsp:spPr>
        <a:xfrm>
          <a:off x="4121623" y="1410"/>
          <a:ext cx="6182436" cy="1118995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accent6">
              <a:lumMod val="75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0" u="none" kern="1200" cap="none" spc="0" dirty="0">
              <a:ln w="0"/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Региональные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0" u="none" kern="1200" cap="none" spc="0" dirty="0" smtClean="0">
              <a:ln w="0"/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Межрегиональные</a:t>
          </a:r>
          <a:endParaRPr lang="ru-RU" sz="2700" b="0" u="none" kern="1200" cap="none" spc="0" dirty="0">
            <a:ln w="0"/>
            <a:solidFill>
              <a:schemeClr val="bg1">
                <a:lumMod val="6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4121623" y="141284"/>
        <a:ext cx="5762813" cy="839247"/>
      </dsp:txXfrm>
    </dsp:sp>
    <dsp:sp modelId="{3D5AEFCE-310F-4397-A957-153D01F8E9B3}">
      <dsp:nvSpPr>
        <dsp:cNvPr id="0" name=""/>
        <dsp:cNvSpPr/>
      </dsp:nvSpPr>
      <dsp:spPr>
        <a:xfrm>
          <a:off x="0" y="1410"/>
          <a:ext cx="4121624" cy="111899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b="1" kern="1200" cap="none" spc="0" dirty="0" smtClean="0">
              <a:ln/>
              <a:solidFill>
                <a:schemeClr val="tx1">
                  <a:lumMod val="50000"/>
                  <a:lumOff val="50000"/>
                </a:schemeClr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Конференции</a:t>
          </a:r>
          <a:endParaRPr lang="ru-RU" sz="4300" kern="1200" dirty="0">
            <a:solidFill>
              <a:schemeClr val="tx1">
                <a:lumMod val="50000"/>
                <a:lumOff val="50000"/>
              </a:schemeClr>
            </a:solidFill>
          </a:endParaRPr>
        </a:p>
      </dsp:txBody>
      <dsp:txXfrm>
        <a:off x="54625" y="56035"/>
        <a:ext cx="4012374" cy="1009745"/>
      </dsp:txXfrm>
    </dsp:sp>
    <dsp:sp modelId="{68BE4F65-079B-4684-AD1E-2CB977A169EA}">
      <dsp:nvSpPr>
        <dsp:cNvPr id="0" name=""/>
        <dsp:cNvSpPr/>
      </dsp:nvSpPr>
      <dsp:spPr>
        <a:xfrm>
          <a:off x="4103612" y="1193028"/>
          <a:ext cx="6182436" cy="1118995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accent6">
              <a:lumMod val="75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0" u="none" kern="1200" cap="none" spc="0" dirty="0">
              <a:ln w="0"/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Учебные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0" u="none" kern="1200" cap="none" spc="0" dirty="0">
              <a:ln w="0"/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Профессиональные</a:t>
          </a:r>
        </a:p>
      </dsp:txBody>
      <dsp:txXfrm>
        <a:off x="4103612" y="1332902"/>
        <a:ext cx="5762813" cy="839247"/>
      </dsp:txXfrm>
    </dsp:sp>
    <dsp:sp modelId="{ABFE46EB-0336-46DA-94F2-C626EC54A46B}">
      <dsp:nvSpPr>
        <dsp:cNvPr id="0" name=""/>
        <dsp:cNvSpPr/>
      </dsp:nvSpPr>
      <dsp:spPr>
        <a:xfrm>
          <a:off x="0" y="1232305"/>
          <a:ext cx="4121624" cy="111899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b="1" kern="1200" cap="none" spc="0" dirty="0">
              <a:ln/>
              <a:solidFill>
                <a:schemeClr val="tx1">
                  <a:lumMod val="50000"/>
                  <a:lumOff val="50000"/>
                </a:schemeClr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Олимпиады</a:t>
          </a:r>
        </a:p>
      </dsp:txBody>
      <dsp:txXfrm>
        <a:off x="54625" y="1286930"/>
        <a:ext cx="4012374" cy="1009745"/>
      </dsp:txXfrm>
    </dsp:sp>
    <dsp:sp modelId="{C30FEFF4-9710-4492-8294-0FAB4A5CB535}">
      <dsp:nvSpPr>
        <dsp:cNvPr id="0" name=""/>
        <dsp:cNvSpPr/>
      </dsp:nvSpPr>
      <dsp:spPr>
        <a:xfrm>
          <a:off x="4121623" y="2463199"/>
          <a:ext cx="6182436" cy="1118995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accent6">
              <a:lumMod val="75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0" u="none" kern="1200" cap="none" spc="0" dirty="0" smtClean="0">
              <a:ln w="0"/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Конкурсы проектов</a:t>
          </a:r>
          <a:endParaRPr lang="ru-RU" sz="2700" b="0" u="none" kern="1200" cap="none" spc="0" dirty="0">
            <a:ln w="0"/>
            <a:solidFill>
              <a:schemeClr val="bg1">
                <a:lumMod val="6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0" u="none" kern="1200" cap="none" spc="0" dirty="0">
              <a:ln w="0"/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Турниры</a:t>
          </a:r>
        </a:p>
      </dsp:txBody>
      <dsp:txXfrm>
        <a:off x="4121623" y="2603073"/>
        <a:ext cx="5762813" cy="839247"/>
      </dsp:txXfrm>
    </dsp:sp>
    <dsp:sp modelId="{A1E513DA-2C7C-4A09-A185-D39F0926DC70}">
      <dsp:nvSpPr>
        <dsp:cNvPr id="0" name=""/>
        <dsp:cNvSpPr/>
      </dsp:nvSpPr>
      <dsp:spPr>
        <a:xfrm>
          <a:off x="0" y="2463199"/>
          <a:ext cx="4121624" cy="111899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b="1" kern="1200" cap="none" spc="0" dirty="0">
              <a:ln/>
              <a:solidFill>
                <a:schemeClr val="tx1">
                  <a:lumMod val="50000"/>
                  <a:lumOff val="50000"/>
                </a:schemeClr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Конкурсы</a:t>
          </a:r>
        </a:p>
      </dsp:txBody>
      <dsp:txXfrm>
        <a:off x="54625" y="2517824"/>
        <a:ext cx="4012374" cy="1009745"/>
      </dsp:txXfrm>
    </dsp:sp>
    <dsp:sp modelId="{7821745C-9A56-4BB4-BA60-A2379823A6C0}">
      <dsp:nvSpPr>
        <dsp:cNvPr id="0" name=""/>
        <dsp:cNvSpPr/>
      </dsp:nvSpPr>
      <dsp:spPr>
        <a:xfrm>
          <a:off x="4121623" y="3694094"/>
          <a:ext cx="6182436" cy="1118995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accent6">
              <a:lumMod val="75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0" u="none" kern="1200" cap="none" spc="0" dirty="0">
              <a:ln w="0"/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Под руководством преподавателей </a:t>
          </a:r>
          <a:br>
            <a:rPr lang="ru-RU" sz="2700" b="0" u="none" kern="1200" cap="none" spc="0" dirty="0">
              <a:ln w="0"/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</a:br>
          <a:r>
            <a:rPr lang="ru-RU" sz="2700" b="0" u="none" kern="1200" cap="none" spc="0" dirty="0">
              <a:ln w="0"/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Таврического колледжа</a:t>
          </a:r>
        </a:p>
      </dsp:txBody>
      <dsp:txXfrm>
        <a:off x="4121623" y="3833968"/>
        <a:ext cx="5762813" cy="839247"/>
      </dsp:txXfrm>
    </dsp:sp>
    <dsp:sp modelId="{880EB3D6-A892-49A0-892C-0D695F820A3C}">
      <dsp:nvSpPr>
        <dsp:cNvPr id="0" name=""/>
        <dsp:cNvSpPr/>
      </dsp:nvSpPr>
      <dsp:spPr>
        <a:xfrm>
          <a:off x="0" y="3694094"/>
          <a:ext cx="4121624" cy="111899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b="1" kern="1200" cap="none" spc="0" dirty="0">
              <a:ln/>
              <a:solidFill>
                <a:schemeClr val="tx1">
                  <a:lumMod val="50000"/>
                  <a:lumOff val="50000"/>
                </a:schemeClr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Публикации</a:t>
          </a:r>
        </a:p>
      </dsp:txBody>
      <dsp:txXfrm>
        <a:off x="54625" y="3748719"/>
        <a:ext cx="4012374" cy="10097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id="{2DE15A83-4818-4A47-A348-F4A9AFA9B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BBB980-E8FC-4067-86A7-1D4907ECF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D01FB7-F1A8-433A-BC55-59C7C4008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8FB03DB-2728-4350-BACD-52B9237E3137}"/>
              </a:ext>
            </a:extLst>
          </p:cNvPr>
          <p:cNvSpPr/>
          <p:nvPr userDrawn="1"/>
        </p:nvSpPr>
        <p:spPr>
          <a:xfrm>
            <a:off x="5891514" y="0"/>
            <a:ext cx="6300486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Рисунок 8">
            <a:extLst>
              <a:ext uri="{FF2B5EF4-FFF2-40B4-BE49-F238E27FC236}">
                <a16:creationId xmlns:a16="http://schemas.microsoft.com/office/drawing/2014/main" id="{FFA21717-33CB-400E-99B3-8F2D814A746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891213" cy="6858000"/>
          </a:xfrm>
        </p:spPr>
        <p:txBody>
          <a:bodyPr/>
          <a:lstStyle/>
          <a:p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5F9860-E7AA-4B15-9EB5-DAA925921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65134" y="136525"/>
            <a:ext cx="5953246" cy="2387600"/>
          </a:xfrm>
        </p:spPr>
        <p:txBody>
          <a:bodyPr anchor="b"/>
          <a:lstStyle>
            <a:lvl1pPr algn="ctr">
              <a:defRPr sz="6000" b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70C7889-FEAE-4D81-9328-48F835D920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3602038"/>
            <a:ext cx="5953246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09473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243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0DFF78-39D7-4937-98E8-F57FB15C4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5237F67-7887-4F79-9086-2D4E7C41D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1E47127-0BAA-48A8-B6F8-8F7AF2B64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4E152EC-92EC-47F8-8905-AEB3824F3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86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B0B3EC-B4DF-48E5-8D49-912B3B562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577FBE-9365-476D-A0C7-B0BFE240C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68A4208-4596-4570-8A48-D601F1ED5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4768763-5A91-4409-893B-F87ABA4DA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AAE3A2D-50DE-4F80-84DB-FD3E13A59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922462E-A153-40EE-9FBF-CE14C9F97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73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9F8B33-EE05-426A-BB94-37FC47554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DB95E92-26F9-42A7-9612-E965D17A17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64C2F5B-A1B9-4449-A41D-B55E31C6B2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29C5F5A-F6A2-4FBA-845D-97A93F28F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4B308A-38D5-4D17-AF8B-1EE105306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076F7CB-AC52-43B4-AD6D-AD433BBEB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90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3E0C11-F975-45E8-BA3E-55FFB4BA5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A29AAF6-AF28-4EC4-920C-E10415C7FB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C4C7B9-CAC3-42EE-A8E2-0F73AF396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DBA44D-A820-4823-89E3-9F96458DE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0E0266-68E3-4D86-9523-1E4C2F30E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294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98C4361-FBF7-455B-A690-B29413D343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6B34A3-84EB-40F7-AF48-61C84CD741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86928E-2BDC-46DC-A8FE-6610F8187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2EE9B7-51BC-4834-A25D-F8B9C6BE1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B9BC63-6A65-46A2-85DF-3D18833C6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603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D3E4AB-007C-48CF-8A3A-B64245858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9C0369-AC97-4306-8FA4-D63F6C153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393BF6-30A5-4619-86E0-C6FCAD4F0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49F7F8-0AD7-426E-B538-B6DB07F9B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050621-D5FD-43FC-ADA7-81BAB7DC0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Фигура, имеющая форму буквы L 6">
            <a:extLst>
              <a:ext uri="{FF2B5EF4-FFF2-40B4-BE49-F238E27FC236}">
                <a16:creationId xmlns:a16="http://schemas.microsoft.com/office/drawing/2014/main" id="{2A4BBBCF-31DF-4475-9E88-8F57A3B2C09E}"/>
              </a:ext>
            </a:extLst>
          </p:cNvPr>
          <p:cNvSpPr/>
          <p:nvPr userDrawn="1"/>
        </p:nvSpPr>
        <p:spPr>
          <a:xfrm>
            <a:off x="0" y="5428527"/>
            <a:ext cx="1018572" cy="1429473"/>
          </a:xfrm>
          <a:prstGeom prst="corner">
            <a:avLst>
              <a:gd name="adj1" fmla="val 21815"/>
              <a:gd name="adj2" fmla="val 2209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Фигура, имеющая форму буквы L 7">
            <a:extLst>
              <a:ext uri="{FF2B5EF4-FFF2-40B4-BE49-F238E27FC236}">
                <a16:creationId xmlns:a16="http://schemas.microsoft.com/office/drawing/2014/main" id="{344C342A-AFC3-4328-946C-6882274610AA}"/>
              </a:ext>
            </a:extLst>
          </p:cNvPr>
          <p:cNvSpPr/>
          <p:nvPr userDrawn="1"/>
        </p:nvSpPr>
        <p:spPr>
          <a:xfrm rot="10800000">
            <a:off x="11173428" y="0"/>
            <a:ext cx="1018572" cy="1429473"/>
          </a:xfrm>
          <a:prstGeom prst="corner">
            <a:avLst>
              <a:gd name="adj1" fmla="val 21815"/>
              <a:gd name="adj2" fmla="val 2209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Фигура, имеющая форму буквы L 8">
            <a:extLst>
              <a:ext uri="{FF2B5EF4-FFF2-40B4-BE49-F238E27FC236}">
                <a16:creationId xmlns:a16="http://schemas.microsoft.com/office/drawing/2014/main" id="{61889BE7-1BC9-4DB5-9627-64C2ABFE345C}"/>
              </a:ext>
            </a:extLst>
          </p:cNvPr>
          <p:cNvSpPr/>
          <p:nvPr userDrawn="1"/>
        </p:nvSpPr>
        <p:spPr>
          <a:xfrm rot="16200000">
            <a:off x="10987271" y="5613903"/>
            <a:ext cx="1429473" cy="1057153"/>
          </a:xfrm>
          <a:prstGeom prst="corner">
            <a:avLst>
              <a:gd name="adj1" fmla="val 21815"/>
              <a:gd name="adj2" fmla="val 2209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Фигура, имеющая форму буквы L 9">
            <a:extLst>
              <a:ext uri="{FF2B5EF4-FFF2-40B4-BE49-F238E27FC236}">
                <a16:creationId xmlns:a16="http://schemas.microsoft.com/office/drawing/2014/main" id="{D7E3AD0D-FD9E-447A-BC7C-9DFB2452477E}"/>
              </a:ext>
            </a:extLst>
          </p:cNvPr>
          <p:cNvSpPr/>
          <p:nvPr userDrawn="1"/>
        </p:nvSpPr>
        <p:spPr>
          <a:xfrm rot="5400000">
            <a:off x="-186160" y="186160"/>
            <a:ext cx="1429473" cy="1057153"/>
          </a:xfrm>
          <a:prstGeom prst="corner">
            <a:avLst>
              <a:gd name="adj1" fmla="val 21815"/>
              <a:gd name="adj2" fmla="val 2209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829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086CDA-E4D9-4680-9160-749F6D68D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5441D36-FD8D-467A-9F0C-C15D03101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B013D4-5D6D-4F16-B92B-DCDC02203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8A6D1C-C5C1-4F42-A25A-D272BE54D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91FEAB-E3DA-4A2A-B748-4B754A11F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32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0B63CB-98F7-4FD2-AE6A-A9D1D0BBD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07B4AB-69EB-4069-9839-993D2E79C3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2A4005B-2E7F-4189-B96D-CAEFC1F367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87EA7BC-84F9-4F7B-8CAB-E2239A3A0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4A9B47-FDE3-4CE0-81AF-A83E6641E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2AFF76-4729-4763-A734-414D60FEC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96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7A0613-0D99-4D1A-B35E-69F2AE2E9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161D37-3665-4485-9C81-A0284C59B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E66577C-7E72-4461-97F1-2EFF35D06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8327E4B-ABF3-4BBF-87D0-979FF17CE5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C838068-9821-41C4-A10F-9F910F9206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AAFDDEA-5124-47FD-B4EF-22941F87F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8D7621D-5914-4DCC-8B50-376C51D37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0F9F542-2397-4C5D-B9B4-43036BE79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16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741AA3-DEB8-4E03-B716-EE5AD8A3E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7B8DF54-7B63-463D-A705-C0CD820F6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FE19A30-CCCE-4D0F-A5EA-2694C83C5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B863358-8F31-42DB-A75E-2CC034FE6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76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5">
            <a:extLst>
              <a:ext uri="{FF2B5EF4-FFF2-40B4-BE49-F238E27FC236}">
                <a16:creationId xmlns:a16="http://schemas.microsoft.com/office/drawing/2014/main" id="{5D96FC90-666A-41D8-AC3D-8F635019BD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044142" cy="34290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Рисунок 5">
            <a:extLst>
              <a:ext uri="{FF2B5EF4-FFF2-40B4-BE49-F238E27FC236}">
                <a16:creationId xmlns:a16="http://schemas.microsoft.com/office/drawing/2014/main" id="{477A18B6-7186-4923-A2C6-B06CC71BFC9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051858" y="3429000"/>
            <a:ext cx="3044142" cy="3429000"/>
          </a:xfrm>
        </p:spPr>
        <p:txBody>
          <a:bodyPr/>
          <a:lstStyle/>
          <a:p>
            <a:endParaRPr lang="ru-RU"/>
          </a:p>
        </p:txBody>
      </p:sp>
      <p:sp>
        <p:nvSpPr>
          <p:cNvPr id="8" name="Рисунок 5">
            <a:extLst>
              <a:ext uri="{FF2B5EF4-FFF2-40B4-BE49-F238E27FC236}">
                <a16:creationId xmlns:a16="http://schemas.microsoft.com/office/drawing/2014/main" id="{75DAD50F-D376-4968-9022-8740455F483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0"/>
            <a:ext cx="3044142" cy="3429000"/>
          </a:xfrm>
        </p:spPr>
        <p:txBody>
          <a:bodyPr/>
          <a:lstStyle/>
          <a:p>
            <a:endParaRPr lang="ru-RU"/>
          </a:p>
        </p:txBody>
      </p:sp>
      <p:sp>
        <p:nvSpPr>
          <p:cNvPr id="9" name="Рисунок 5">
            <a:extLst>
              <a:ext uri="{FF2B5EF4-FFF2-40B4-BE49-F238E27FC236}">
                <a16:creationId xmlns:a16="http://schemas.microsoft.com/office/drawing/2014/main" id="{C77762DE-954C-4411-AB2A-49A43212FD9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7858" y="3429000"/>
            <a:ext cx="3044142" cy="3429000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075DF8B3-B61E-42DF-9749-0A9A8505A44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51175" y="-6906"/>
            <a:ext cx="3036888" cy="3429000"/>
          </a:xfrm>
          <a:solidFill>
            <a:schemeClr val="accent6"/>
          </a:solidFill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Текст 10">
            <a:extLst>
              <a:ext uri="{FF2B5EF4-FFF2-40B4-BE49-F238E27FC236}">
                <a16:creationId xmlns:a16="http://schemas.microsoft.com/office/drawing/2014/main" id="{320D08EE-D804-40FB-AE7E-CEE254F6355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088063" y="3430929"/>
            <a:ext cx="3036888" cy="34290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3" name="Текст 10">
            <a:extLst>
              <a:ext uri="{FF2B5EF4-FFF2-40B4-BE49-F238E27FC236}">
                <a16:creationId xmlns:a16="http://schemas.microsoft.com/office/drawing/2014/main" id="{02F63D49-B812-486B-B5E6-9C030000DC8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-22907" y="3429000"/>
            <a:ext cx="3036888" cy="34290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Текст 10">
            <a:extLst>
              <a:ext uri="{FF2B5EF4-FFF2-40B4-BE49-F238E27FC236}">
                <a16:creationId xmlns:a16="http://schemas.microsoft.com/office/drawing/2014/main" id="{28D52F32-A499-4CCC-A1BE-7EF779BE7BB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24268" y="0"/>
            <a:ext cx="3036888" cy="3429000"/>
          </a:xfrm>
          <a:solidFill>
            <a:schemeClr val="accent6"/>
          </a:solidFill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60010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>
            <a:extLst>
              <a:ext uri="{FF2B5EF4-FFF2-40B4-BE49-F238E27FC236}">
                <a16:creationId xmlns:a16="http://schemas.microsoft.com/office/drawing/2014/main" id="{E5460A7A-40FB-40F9-9F01-826315E498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576479" y="474562"/>
            <a:ext cx="3079750" cy="2954438"/>
          </a:xfrm>
          <a:solidFill>
            <a:schemeClr val="accent6"/>
          </a:solidFill>
          <a:ln>
            <a:noFill/>
          </a:ln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57200" indent="0" algn="r">
              <a:buNone/>
              <a:defRPr>
                <a:solidFill>
                  <a:schemeClr val="bg1"/>
                </a:solidFill>
              </a:defRPr>
            </a:lvl2pPr>
            <a:lvl3pPr marL="914400" indent="0" algn="r">
              <a:buNone/>
              <a:defRPr>
                <a:solidFill>
                  <a:schemeClr val="bg1"/>
                </a:solidFill>
              </a:defRPr>
            </a:lvl3pPr>
            <a:lvl4pPr marL="1371600" indent="0" algn="r">
              <a:buNone/>
              <a:defRPr>
                <a:solidFill>
                  <a:schemeClr val="bg1"/>
                </a:solidFill>
              </a:defRPr>
            </a:lvl4pPr>
            <a:lvl5pPr marL="1828800" indent="0" algn="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Текст 6">
            <a:extLst>
              <a:ext uri="{FF2B5EF4-FFF2-40B4-BE49-F238E27FC236}">
                <a16:creationId xmlns:a16="http://schemas.microsoft.com/office/drawing/2014/main" id="{4E0003B5-56A3-4F15-9E0F-FFAD95C2938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496729" y="474562"/>
            <a:ext cx="3079750" cy="2954438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Текст 6">
            <a:extLst>
              <a:ext uri="{FF2B5EF4-FFF2-40B4-BE49-F238E27FC236}">
                <a16:creationId xmlns:a16="http://schemas.microsoft.com/office/drawing/2014/main" id="{F6F17BB5-1285-4C8E-A946-54AAA5C0779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576479" y="3429000"/>
            <a:ext cx="3079750" cy="2954438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0" name="Текст 6">
            <a:extLst>
              <a:ext uri="{FF2B5EF4-FFF2-40B4-BE49-F238E27FC236}">
                <a16:creationId xmlns:a16="http://schemas.microsoft.com/office/drawing/2014/main" id="{213F24E3-9D87-431E-A109-DE113A1389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96729" y="3429000"/>
            <a:ext cx="3079750" cy="2954438"/>
          </a:xfrm>
          <a:solidFill>
            <a:schemeClr val="accent6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1" name="Текст 6">
            <a:extLst>
              <a:ext uri="{FF2B5EF4-FFF2-40B4-BE49-F238E27FC236}">
                <a16:creationId xmlns:a16="http://schemas.microsoft.com/office/drawing/2014/main" id="{64BCA4AD-2453-4D3A-A6F4-32B0C81B427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35771" y="1770926"/>
            <a:ext cx="4429768" cy="4612511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Заголовок 11">
            <a:extLst>
              <a:ext uri="{FF2B5EF4-FFF2-40B4-BE49-F238E27FC236}">
                <a16:creationId xmlns:a16="http://schemas.microsoft.com/office/drawing/2014/main" id="{D9592A19-466D-444B-BE3E-E2D807AEC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772" y="365125"/>
            <a:ext cx="4429768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38252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7FD8F8F2-4624-4188-A5F6-724E87741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5623" y="365125"/>
            <a:ext cx="52578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3593B03F-2009-4E1E-B76F-4E7AC53513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05623" y="1885950"/>
            <a:ext cx="5257800" cy="4468813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Текст 6">
            <a:extLst>
              <a:ext uri="{FF2B5EF4-FFF2-40B4-BE49-F238E27FC236}">
                <a16:creationId xmlns:a16="http://schemas.microsoft.com/office/drawing/2014/main" id="{F427EE61-8BDE-44DD-A358-2FAD275FBA5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8577" y="1023846"/>
            <a:ext cx="4057891" cy="822797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E85987E3-7190-47E0-9255-D36D3D11BF0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28577" y="471164"/>
            <a:ext cx="3305175" cy="4286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2" name="Текст 6">
            <a:extLst>
              <a:ext uri="{FF2B5EF4-FFF2-40B4-BE49-F238E27FC236}">
                <a16:creationId xmlns:a16="http://schemas.microsoft.com/office/drawing/2014/main" id="{D3CB2DBF-86BD-4842-BD8D-ED749472115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8577" y="5728474"/>
            <a:ext cx="4057891" cy="822797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3" name="Текст 10">
            <a:extLst>
              <a:ext uri="{FF2B5EF4-FFF2-40B4-BE49-F238E27FC236}">
                <a16:creationId xmlns:a16="http://schemas.microsoft.com/office/drawing/2014/main" id="{3743E8B6-7CBB-471E-A471-58E2B78D32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28577" y="5175792"/>
            <a:ext cx="3305175" cy="4286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4" name="Текст 6">
            <a:extLst>
              <a:ext uri="{FF2B5EF4-FFF2-40B4-BE49-F238E27FC236}">
                <a16:creationId xmlns:a16="http://schemas.microsoft.com/office/drawing/2014/main" id="{43700CC0-27A7-41CD-9023-C5A13EDC283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8577" y="4184064"/>
            <a:ext cx="4057891" cy="822797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5" name="Текст 10">
            <a:extLst>
              <a:ext uri="{FF2B5EF4-FFF2-40B4-BE49-F238E27FC236}">
                <a16:creationId xmlns:a16="http://schemas.microsoft.com/office/drawing/2014/main" id="{C7E1DB0A-9FF1-40B4-BDB5-AC63D121103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8577" y="3631382"/>
            <a:ext cx="3305175" cy="4286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6" name="Текст 6">
            <a:extLst>
              <a:ext uri="{FF2B5EF4-FFF2-40B4-BE49-F238E27FC236}">
                <a16:creationId xmlns:a16="http://schemas.microsoft.com/office/drawing/2014/main" id="{9D51BF41-F634-4D57-A637-FF8A0EC4BB1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28577" y="2558629"/>
            <a:ext cx="4057891" cy="822797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Текст 10">
            <a:extLst>
              <a:ext uri="{FF2B5EF4-FFF2-40B4-BE49-F238E27FC236}">
                <a16:creationId xmlns:a16="http://schemas.microsoft.com/office/drawing/2014/main" id="{A1A49660-1072-4AE0-8537-A7BC419F156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577" y="2005947"/>
            <a:ext cx="3305175" cy="4286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graphicFrame>
        <p:nvGraphicFramePr>
          <p:cNvPr id="18" name="Таблица 18">
            <a:extLst>
              <a:ext uri="{FF2B5EF4-FFF2-40B4-BE49-F238E27FC236}">
                <a16:creationId xmlns:a16="http://schemas.microsoft.com/office/drawing/2014/main" id="{70B24C5F-4D3D-4415-A815-49971BABC57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75099799"/>
              </p:ext>
            </p:extLst>
          </p:nvPr>
        </p:nvGraphicFramePr>
        <p:xfrm>
          <a:off x="4745620" y="471163"/>
          <a:ext cx="1435261" cy="60801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35261">
                  <a:extLst>
                    <a:ext uri="{9D8B030D-6E8A-4147-A177-3AD203B41FA5}">
                      <a16:colId xmlns:a16="http://schemas.microsoft.com/office/drawing/2014/main" val="3484662148"/>
                    </a:ext>
                  </a:extLst>
                </a:gridCol>
              </a:tblGrid>
              <a:tr h="152002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690842"/>
                  </a:ext>
                </a:extLst>
              </a:tr>
              <a:tr h="152002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834754"/>
                  </a:ext>
                </a:extLst>
              </a:tr>
              <a:tr h="152002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002084"/>
                  </a:ext>
                </a:extLst>
              </a:tr>
              <a:tr h="152002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219575"/>
                  </a:ext>
                </a:extLst>
              </a:tr>
            </a:tbl>
          </a:graphicData>
        </a:graphic>
      </p:graphicFrame>
      <p:sp>
        <p:nvSpPr>
          <p:cNvPr id="20" name="Рисунок 19">
            <a:extLst>
              <a:ext uri="{FF2B5EF4-FFF2-40B4-BE49-F238E27FC236}">
                <a16:creationId xmlns:a16="http://schemas.microsoft.com/office/drawing/2014/main" id="{C502F727-D6EE-497C-A5B0-DE090ED4782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954326" y="696054"/>
            <a:ext cx="1029786" cy="11015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ru-RU"/>
          </a:p>
        </p:txBody>
      </p:sp>
      <p:sp>
        <p:nvSpPr>
          <p:cNvPr id="21" name="Рисунок 19">
            <a:extLst>
              <a:ext uri="{FF2B5EF4-FFF2-40B4-BE49-F238E27FC236}">
                <a16:creationId xmlns:a16="http://schemas.microsoft.com/office/drawing/2014/main" id="{0A240E27-AEFA-43F0-89FF-2A74A5D77D8A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942389" y="2199183"/>
            <a:ext cx="1029786" cy="11015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ru-RU"/>
          </a:p>
        </p:txBody>
      </p:sp>
      <p:sp>
        <p:nvSpPr>
          <p:cNvPr id="22" name="Рисунок 19">
            <a:extLst>
              <a:ext uri="{FF2B5EF4-FFF2-40B4-BE49-F238E27FC236}">
                <a16:creationId xmlns:a16="http://schemas.microsoft.com/office/drawing/2014/main" id="{27F5EEBF-34A9-48CF-83E0-D6D660A5179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942389" y="3739045"/>
            <a:ext cx="1029786" cy="11015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ru-RU"/>
          </a:p>
        </p:txBody>
      </p:sp>
      <p:sp>
        <p:nvSpPr>
          <p:cNvPr id="23" name="Рисунок 19">
            <a:extLst>
              <a:ext uri="{FF2B5EF4-FFF2-40B4-BE49-F238E27FC236}">
                <a16:creationId xmlns:a16="http://schemas.microsoft.com/office/drawing/2014/main" id="{190A3F46-C204-4178-985D-47AB747A32D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954326" y="5261562"/>
            <a:ext cx="1029786" cy="11015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800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s://presentation-creation.ru/" TargetMode="Externa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3177DD-DF81-4F80-A921-6C4F2C0AA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64B142D-96E1-400F-9902-09D8626B2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3BA0E2-FBA8-48E6-91B5-D882FB555D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BD04A-233C-4E8F-A10D-8C0D98297D7F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981118-B587-4460-83FC-ED85EF5E88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81D7A8-14B2-492F-9F61-6C741CF79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7"/>
            <a:extLst>
              <a:ext uri="{FF2B5EF4-FFF2-40B4-BE49-F238E27FC236}">
                <a16:creationId xmlns:a16="http://schemas.microsoft.com/office/drawing/2014/main" id="{DB681911-E539-4075-B5C8-107AF8BC28C1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45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61" r:id="rId8"/>
    <p:sldLayoutId id="2147483655" r:id="rId9"/>
    <p:sldLayoutId id="2147483663" r:id="rId10"/>
    <p:sldLayoutId id="2147483662" r:id="rId11"/>
    <p:sldLayoutId id="2147483656" r:id="rId12"/>
    <p:sldLayoutId id="2147483657" r:id="rId13"/>
    <p:sldLayoutId id="2147483658" r:id="rId14"/>
    <p:sldLayoutId id="2147483659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Рисунок 56" descr="Изображение выглядит как текст, внутренний&#10;&#10;Автоматически созданное описание">
            <a:extLst>
              <a:ext uri="{FF2B5EF4-FFF2-40B4-BE49-F238E27FC236}">
                <a16:creationId xmlns:a16="http://schemas.microsoft.com/office/drawing/2014/main" id="{0C8B248D-5DB5-42B4-82E7-5353AFE7CAC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74" b="374"/>
          <a:stretch>
            <a:fillRect/>
          </a:stretch>
        </p:blipFill>
        <p:spPr/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742F0B-5640-44F2-AAAA-19FBC87FA4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3946" y="900753"/>
            <a:ext cx="6378054" cy="5240740"/>
          </a:xfrm>
        </p:spPr>
        <p:txBody>
          <a:bodyPr>
            <a:noAutofit/>
          </a:bodyPr>
          <a:lstStyle/>
          <a:p>
            <a:r>
              <a:rPr lang="ru-RU" sz="400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НАУЧНО-ИССЛЕДОВАТЕЛЬСКАЯ </a:t>
            </a:r>
            <a:r>
              <a:rPr lang="ru-RU" sz="40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ДЕЯТЕЛЬНОСТЬ ОБУЧАЮЩИХСЯ</a:t>
            </a:r>
            <a:r>
              <a:rPr lang="en-US" sz="40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ТАВРИЧЕСКОГО </a:t>
            </a:r>
            <a:r>
              <a:rPr lang="ru-RU" sz="400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КОЛЛЕДЖА</a:t>
            </a:r>
            <a:br>
              <a:rPr lang="ru-RU" sz="400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ru-RU" sz="40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400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2022 </a:t>
            </a:r>
            <a:r>
              <a:rPr lang="ru-RU" sz="40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УЧЕБНЫЙ ГОД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40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199765-881A-49AD-AC39-6DA7E0490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881"/>
            <a:ext cx="10515600" cy="6330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 w="3155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РЕЗУЛЬТАТЫ НИД</a:t>
            </a:r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B31F4538-F299-41F3-9002-8B243C9B26FA}"/>
              </a:ext>
            </a:extLst>
          </p:cNvPr>
          <p:cNvSpPr txBox="1">
            <a:spLocks/>
          </p:cNvSpPr>
          <p:nvPr/>
        </p:nvSpPr>
        <p:spPr>
          <a:xfrm>
            <a:off x="3953505" y="6492352"/>
            <a:ext cx="4227327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1243710"/>
              </p:ext>
            </p:extLst>
          </p:nvPr>
        </p:nvGraphicFramePr>
        <p:xfrm>
          <a:off x="809368" y="801858"/>
          <a:ext cx="10515600" cy="6055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49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199765-881A-49AD-AC39-6DA7E0490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881"/>
            <a:ext cx="10515600" cy="12379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 w="3155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ПРЕПОДАВАТЕЛИ,  ВОВЛЕКАЮЩИЕ ОБУЧАЮЩИХСЯ В НИД</a:t>
            </a:r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B31F4538-F299-41F3-9002-8B243C9B26FA}"/>
              </a:ext>
            </a:extLst>
          </p:cNvPr>
          <p:cNvSpPr txBox="1">
            <a:spLocks/>
          </p:cNvSpPr>
          <p:nvPr/>
        </p:nvSpPr>
        <p:spPr>
          <a:xfrm>
            <a:off x="3953505" y="6492352"/>
            <a:ext cx="4227327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571" y="1448972"/>
            <a:ext cx="11141613" cy="5043380"/>
          </a:xfrm>
        </p:spPr>
        <p:txBody>
          <a:bodyPr numCol="3"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Беленькая Е.Р.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Бобкова Л.Н.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Бородина К.А.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Власова А.Н.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Богославская Е.И.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Гималетдинова Л.А.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Голоднюк Е.А.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Горащук О.С.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Горин А.К.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Горина С.В.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Дудко А.В.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Железняк А.В.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Кондратенко Е.А.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Кудрявцева Н.П.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Курамов Н.А.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Лаврова-Рослякова К.В.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Лагунова А.П.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Лунёва В.И.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Малько О.Р.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Малюга Г.Г.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Меленцова Н.В.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Морозов В.В.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Муртазаев М.Д.-о.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Романова Е.С.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Руденко А.В.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Соловьев В.И.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Стацевич А.В.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Трунченкова Н.Н.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Федяев М.И.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Федяева А.А.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Храпко А.В.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Чудинович Л.М.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Шаталина Е.Ф.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Шерекина С.Ю.</a:t>
            </a:r>
          </a:p>
          <a:p>
            <a:pPr marL="514350" indent="-514350">
              <a:buAutoNum type="arabicPeriod"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3809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B2AD15-7280-43E7-80A8-7E96F3E27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n w="3155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ОБУЧАЮЩИЕСЯ, ВОВЛЕЧЕННЫЕ В НИД</a:t>
            </a:r>
            <a:endParaRPr lang="ru-RU" dirty="0"/>
          </a:p>
        </p:txBody>
      </p:sp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059D828F-248B-4349-9A3E-570A0EF480DE}"/>
              </a:ext>
            </a:extLst>
          </p:cNvPr>
          <p:cNvSpPr txBox="1">
            <a:spLocks/>
          </p:cNvSpPr>
          <p:nvPr/>
        </p:nvSpPr>
        <p:spPr>
          <a:xfrm>
            <a:off x="3953505" y="6492352"/>
            <a:ext cx="4227327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58458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3696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A76A67-772F-4905-A095-E39462598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4842"/>
            <a:ext cx="10515600" cy="98263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ln w="3155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ВИДЫ НАУЧНО-ИССЛЕДОВАТЕЛЬСКОЙ ДЕЯТЕЛЬНОСТИ</a:t>
            </a:r>
            <a:r>
              <a:rPr lang="ru-RU" sz="4000" dirty="0">
                <a:ln w="3155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sz="4000" dirty="0">
                <a:ln w="3155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endParaRPr lang="ru-RU" sz="4000" dirty="0">
              <a:ln w="3155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2B5441-63C2-46D7-AE01-8336336CD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189621F5-44DB-4D2C-95C4-12DED255F2A5}"/>
              </a:ext>
            </a:extLst>
          </p:cNvPr>
          <p:cNvSpPr txBox="1">
            <a:spLocks/>
          </p:cNvSpPr>
          <p:nvPr/>
        </p:nvSpPr>
        <p:spPr>
          <a:xfrm>
            <a:off x="3953505" y="6492352"/>
            <a:ext cx="4227327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678248421"/>
              </p:ext>
            </p:extLst>
          </p:nvPr>
        </p:nvGraphicFramePr>
        <p:xfrm>
          <a:off x="900752" y="1323833"/>
          <a:ext cx="10304060" cy="4814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6127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3105377B-1A8E-4D93-AF22-A6E520F99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7421"/>
            <a:ext cx="10515600" cy="914401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n w="3155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УЧАСТИЕ ОБУЧАЮЩИХСЯ В КОНФЕРЕНЦИЯХ</a:t>
            </a:r>
            <a:endParaRPr lang="ru-RU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9556CDE3-9A9F-40BF-8E6E-5AC81A107539}"/>
              </a:ext>
            </a:extLst>
          </p:cNvPr>
          <p:cNvSpPr txBox="1">
            <a:spLocks/>
          </p:cNvSpPr>
          <p:nvPr/>
        </p:nvSpPr>
        <p:spPr>
          <a:xfrm>
            <a:off x="3953505" y="6492352"/>
            <a:ext cx="4227327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669607290"/>
              </p:ext>
            </p:extLst>
          </p:nvPr>
        </p:nvGraphicFramePr>
        <p:xfrm>
          <a:off x="601579" y="719666"/>
          <a:ext cx="11044989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380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199765-881A-49AD-AC39-6DA7E0490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n w="3155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УЧАСТИЕ ОБУЧАЮЩИХСЯ В УЧЕБНЫХ ОЛИМПИАДАХ</a:t>
            </a:r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B31F4538-F299-41F3-9002-8B243C9B26FA}"/>
              </a:ext>
            </a:extLst>
          </p:cNvPr>
          <p:cNvSpPr txBox="1">
            <a:spLocks/>
          </p:cNvSpPr>
          <p:nvPr/>
        </p:nvSpPr>
        <p:spPr>
          <a:xfrm>
            <a:off x="3953505" y="6492352"/>
            <a:ext cx="4227327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008288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164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199765-881A-49AD-AC39-6DA7E0490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ln w="3155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УЧАСТИЕ ОБУЧАЮЩИХСЯ В ОЛИМПИАДАХ ПРОФЕССИОНАЛЬНОГО МАСТЕРСТВА</a:t>
            </a:r>
            <a:endParaRPr lang="ru-RU" sz="4000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B31F4538-F299-41F3-9002-8B243C9B26FA}"/>
              </a:ext>
            </a:extLst>
          </p:cNvPr>
          <p:cNvSpPr txBox="1">
            <a:spLocks/>
          </p:cNvSpPr>
          <p:nvPr/>
        </p:nvSpPr>
        <p:spPr>
          <a:xfrm>
            <a:off x="3953505" y="6492352"/>
            <a:ext cx="4227327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895017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8367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199765-881A-49AD-AC39-6DA7E0490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n w="3155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УЧАСТИЕ ОБУЧАЮЩИХСЯ В КОНКУРСАХ</a:t>
            </a:r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B31F4538-F299-41F3-9002-8B243C9B26FA}"/>
              </a:ext>
            </a:extLst>
          </p:cNvPr>
          <p:cNvSpPr txBox="1">
            <a:spLocks/>
          </p:cNvSpPr>
          <p:nvPr/>
        </p:nvSpPr>
        <p:spPr>
          <a:xfrm>
            <a:off x="3953505" y="6492352"/>
            <a:ext cx="4227327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737774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352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199765-881A-49AD-AC39-6DA7E0490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n w="3155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УЧАСТИЕ ОБУЧАЮЩИХСЯ В ПУБЛИКАЦИЯХ</a:t>
            </a:r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B31F4538-F299-41F3-9002-8B243C9B26FA}"/>
              </a:ext>
            </a:extLst>
          </p:cNvPr>
          <p:cNvSpPr txBox="1">
            <a:spLocks/>
          </p:cNvSpPr>
          <p:nvPr/>
        </p:nvSpPr>
        <p:spPr>
          <a:xfrm>
            <a:off x="3953505" y="6492352"/>
            <a:ext cx="4227327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233944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228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199765-881A-49AD-AC39-6DA7E0490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n w="3155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СТРУКТУРА НИД В 2021-2022 УЧЕБНОМ ГОДУ</a:t>
            </a:r>
            <a:endParaRPr lang="ru-RU" sz="4000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B31F4538-F299-41F3-9002-8B243C9B26FA}"/>
              </a:ext>
            </a:extLst>
          </p:cNvPr>
          <p:cNvSpPr txBox="1">
            <a:spLocks/>
          </p:cNvSpPr>
          <p:nvPr/>
        </p:nvSpPr>
        <p:spPr>
          <a:xfrm>
            <a:off x="3953505" y="6492352"/>
            <a:ext cx="4227327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054234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181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199765-881A-49AD-AC39-6DA7E0490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881"/>
            <a:ext cx="10515600" cy="6330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 w="3155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НИД ПО СПЕЦИАЛЬНОСТЯМ</a:t>
            </a:r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B31F4538-F299-41F3-9002-8B243C9B26FA}"/>
              </a:ext>
            </a:extLst>
          </p:cNvPr>
          <p:cNvSpPr txBox="1">
            <a:spLocks/>
          </p:cNvSpPr>
          <p:nvPr/>
        </p:nvSpPr>
        <p:spPr>
          <a:xfrm>
            <a:off x="3953505" y="6492352"/>
            <a:ext cx="4227327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339397"/>
              </p:ext>
            </p:extLst>
          </p:nvPr>
        </p:nvGraphicFramePr>
        <p:xfrm>
          <a:off x="809368" y="801858"/>
          <a:ext cx="10515600" cy="6055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4162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  <a:fontScheme name="Стандартная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  <a:fontScheme name="Стандартная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  <a:fontScheme name="Стандартная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  <a:fontScheme name="Стандартная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171</Words>
  <Application>Microsoft Office PowerPoint</Application>
  <PresentationFormat>Широкоэкранный</PresentationFormat>
  <Paragraphs>62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Тема Office</vt:lpstr>
      <vt:lpstr>НАУЧНО-ИССЛЕДОВАТЕЛЬСКАЯ ДЕЯТЕЛЬНОСТЬ ОБУЧАЮЩИХСЯ ТАВРИЧЕСКОГО КОЛЛЕДЖА  2021 - 2022  УЧЕБНЫЙ ГОД</vt:lpstr>
      <vt:lpstr>ВИДЫ НАУЧНО-ИССЛЕДОВАТЕЛЬСКОЙ ДЕЯТЕЛЬНОСТИ </vt:lpstr>
      <vt:lpstr>УЧАСТИЕ ОБУЧАЮЩИХСЯ В КОНФЕРЕНЦИЯХ</vt:lpstr>
      <vt:lpstr>УЧАСТИЕ ОБУЧАЮЩИХСЯ В УЧЕБНЫХ ОЛИМПИАДАХ</vt:lpstr>
      <vt:lpstr>УЧАСТИЕ ОБУЧАЮЩИХСЯ В ОЛИМПИАДАХ ПРОФЕССИОНАЛЬНОГО МАСТЕРСТВА</vt:lpstr>
      <vt:lpstr>УЧАСТИЕ ОБУЧАЮЩИХСЯ В КОНКУРСАХ</vt:lpstr>
      <vt:lpstr>УЧАСТИЕ ОБУЧАЮЩИХСЯ В ПУБЛИКАЦИЯХ</vt:lpstr>
      <vt:lpstr>СТРУКТУРА НИД В 2021-2022 УЧЕБНОМ ГОДУ</vt:lpstr>
      <vt:lpstr>НИД ПО СПЕЦИАЛЬНОСТЯМ</vt:lpstr>
      <vt:lpstr>РЕЗУЛЬТАТЫ НИД</vt:lpstr>
      <vt:lpstr>ПРЕПОДАВАТЕЛИ,  ВОВЛЕКАЮЩИЕ ОБУЧАЮЩИХСЯ В НИД</vt:lpstr>
      <vt:lpstr>ОБУЧАЮЩИЕСЯ, ВОВЛЕЧЕННЫЕ В НИД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Love</cp:lastModifiedBy>
  <cp:revision>23</cp:revision>
  <dcterms:created xsi:type="dcterms:W3CDTF">2021-12-09T11:10:51Z</dcterms:created>
  <dcterms:modified xsi:type="dcterms:W3CDTF">2022-06-28T12:44:03Z</dcterms:modified>
</cp:coreProperties>
</file>