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5"/>
  </p:notesMasterIdLst>
  <p:sldIdLst>
    <p:sldId id="256" r:id="rId2"/>
    <p:sldId id="259" r:id="rId3"/>
    <p:sldId id="267" r:id="rId4"/>
    <p:sldId id="268" r:id="rId5"/>
    <p:sldId id="269" r:id="rId6"/>
    <p:sldId id="270" r:id="rId7"/>
    <p:sldId id="271" r:id="rId8"/>
    <p:sldId id="260" r:id="rId9"/>
    <p:sldId id="262" r:id="rId10"/>
    <p:sldId id="263" r:id="rId11"/>
    <p:sldId id="258" r:id="rId12"/>
    <p:sldId id="266" r:id="rId13"/>
    <p:sldId id="272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99"/>
    <a:srgbClr val="FF6699"/>
    <a:srgbClr val="FFFF66"/>
    <a:srgbClr val="CC00CC"/>
    <a:srgbClr val="FF6600"/>
    <a:srgbClr val="FF3300"/>
    <a:srgbClr val="0099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8" autoAdjust="0"/>
    <p:restoredTop sz="94652" autoAdjust="0"/>
  </p:normalViewPr>
  <p:slideViewPr>
    <p:cSldViewPr>
      <p:cViewPr varScale="1">
        <p:scale>
          <a:sx n="66" d="100"/>
          <a:sy n="66" d="100"/>
        </p:scale>
        <p:origin x="11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86;&#1074;&#1100;\Desktop\&#1053;&#1048;&#1044;_2018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Desktop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Desktop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Desktop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86;&#1074;&#1100;\Desktop\&#1053;&#1048;&#1044;_2018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Desktop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3;&#1072;&#1091;&#1095;&#1085;&#1086;-&#1080;&#1089;&#1089;&#1083;&#1077;&#1076;&#1086;&#1074;&#1072;&#1090;&#1077;&#1083;&#1100;&#1089;&#1082;&#1072;&#1103;%20&#1076;&#1077;&#1103;&#1090;&#1077;&#1083;&#1100;&#1085;&#1086;&#1089;&#1090;&#1100;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Desktop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&#1051;&#1102;&#1073;&#1086;&#1074;&#1100;\Desktop\&#1053;&#1048;&#1044;_2018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86;&#1074;&#1100;\Desktop\&#1053;&#1048;&#1044;_2018\&#1053;&#1072;&#1091;&#1095;&#1085;&#1086;-&#1080;&#1089;&#1089;&#1083;&#1077;&#1076;&#1086;&#1074;&#1072;&#1090;&#1077;&#1083;&#1100;&#1089;&#1082;&#1072;&#1103;%20&#1076;&#1077;&#1103;&#1090;&#1077;&#1083;&#1100;&#1085;&#1086;&#1089;&#1090;&#1100;_20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67213114754103E-3"/>
          <c:y val="3.3472803347280332E-2"/>
          <c:w val="0.9699453551912568"/>
          <c:h val="0.85721081935887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специальностям'!$D$2</c:f>
              <c:strCache>
                <c:ptCount val="1"/>
                <c:pt idx="0">
                  <c:v>Конференции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специальностям'!$D$3:$D$11</c:f>
              <c:numCache>
                <c:formatCode>General</c:formatCode>
                <c:ptCount val="9"/>
                <c:pt idx="0">
                  <c:v>2</c:v>
                </c:pt>
                <c:pt idx="1">
                  <c:v>13</c:v>
                </c:pt>
                <c:pt idx="2">
                  <c:v>0</c:v>
                </c:pt>
                <c:pt idx="3">
                  <c:v>5</c:v>
                </c:pt>
                <c:pt idx="4">
                  <c:v>5</c:v>
                </c:pt>
                <c:pt idx="5">
                  <c:v>10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5-4F80-AA75-1586662D6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7034320"/>
        <c:axId val="657036672"/>
      </c:barChart>
      <c:catAx>
        <c:axId val="65703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7036672"/>
        <c:crosses val="autoZero"/>
        <c:auto val="1"/>
        <c:lblAlgn val="ctr"/>
        <c:lblOffset val="100"/>
        <c:noMultiLvlLbl val="0"/>
      </c:catAx>
      <c:valAx>
        <c:axId val="657036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570343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 Math" panose="02040503050406030204" pitchFamily="18" charset="0"/>
          <a:ea typeface="Cambria Math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66947007061934E-2"/>
          <c:y val="8.3714282242895552E-2"/>
          <c:w val="0.84036366151779518"/>
          <c:h val="0.74766722581360434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6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81-46AB-82A4-181720AEC0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B81-46AB-82A4-181720AEC0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81-46AB-82A4-181720AEC0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81-46AB-82A4-181720AEC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Лист3!$E$11:$F$11</c:f>
              <c:strCache>
                <c:ptCount val="2"/>
                <c:pt idx="0">
                  <c:v>Принимают участие</c:v>
                </c:pt>
                <c:pt idx="1">
                  <c:v>Не принимают участие</c:v>
                </c:pt>
              </c:strCache>
            </c:strRef>
          </c:cat>
          <c:val>
            <c:numRef>
              <c:f>Лист3!$E$12:$F$12</c:f>
              <c:numCache>
                <c:formatCode>General</c:formatCode>
                <c:ptCount val="2"/>
                <c:pt idx="0">
                  <c:v>220</c:v>
                </c:pt>
                <c:pt idx="1">
                  <c:v>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81-46AB-82A4-181720AEC0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 Math" panose="02040503050406030204" pitchFamily="18" charset="0"/>
          <a:ea typeface="Cambria Math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специальностям'!$E$2</c:f>
              <c:strCache>
                <c:ptCount val="1"/>
                <c:pt idx="0">
                  <c:v>Олимпиады
 (учебные)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специальностям'!$E$3:$E$11</c:f>
              <c:numCache>
                <c:formatCode>General</c:formatCode>
                <c:ptCount val="9"/>
                <c:pt idx="0">
                  <c:v>38</c:v>
                </c:pt>
                <c:pt idx="1">
                  <c:v>71</c:v>
                </c:pt>
                <c:pt idx="2">
                  <c:v>15</c:v>
                </c:pt>
                <c:pt idx="3">
                  <c:v>29</c:v>
                </c:pt>
                <c:pt idx="4">
                  <c:v>20</c:v>
                </c:pt>
                <c:pt idx="5">
                  <c:v>7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2-4C27-997E-762147789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9399416"/>
        <c:axId val="679393144"/>
      </c:barChart>
      <c:catAx>
        <c:axId val="67939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9393144"/>
        <c:crosses val="autoZero"/>
        <c:auto val="1"/>
        <c:lblAlgn val="ctr"/>
        <c:lblOffset val="100"/>
        <c:noMultiLvlLbl val="0"/>
      </c:catAx>
      <c:valAx>
        <c:axId val="679393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939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 Math" panose="02040503050406030204" pitchFamily="18" charset="0"/>
          <a:ea typeface="Cambria Math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специальностям'!$F$2</c:f>
              <c:strCache>
                <c:ptCount val="1"/>
                <c:pt idx="0">
                  <c:v>Олимпиады 
(профмастерства)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специальностям'!$F$3:$F$11</c:f>
              <c:numCache>
                <c:formatCode>General</c:formatCode>
                <c:ptCount val="9"/>
                <c:pt idx="0">
                  <c:v>0</c:v>
                </c:pt>
                <c:pt idx="1">
                  <c:v>31</c:v>
                </c:pt>
                <c:pt idx="2">
                  <c:v>18</c:v>
                </c:pt>
                <c:pt idx="3">
                  <c:v>0</c:v>
                </c:pt>
                <c:pt idx="4">
                  <c:v>11</c:v>
                </c:pt>
                <c:pt idx="5">
                  <c:v>19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8-4305-8213-17F80A8477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7009624"/>
        <c:axId val="657010800"/>
      </c:barChart>
      <c:catAx>
        <c:axId val="65700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7010800"/>
        <c:crosses val="autoZero"/>
        <c:auto val="1"/>
        <c:lblAlgn val="ctr"/>
        <c:lblOffset val="100"/>
        <c:noMultiLvlLbl val="0"/>
      </c:catAx>
      <c:valAx>
        <c:axId val="65701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700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 Math" panose="02040503050406030204" pitchFamily="18" charset="0"/>
          <a:ea typeface="Cambria Math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специальностям'!$G$2</c:f>
              <c:strCache>
                <c:ptCount val="1"/>
                <c:pt idx="0">
                  <c:v>Конкурсы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специальностям'!$G$3:$G$11</c:f>
              <c:numCache>
                <c:formatCode>General</c:formatCode>
                <c:ptCount val="9"/>
                <c:pt idx="0">
                  <c:v>24</c:v>
                </c:pt>
                <c:pt idx="1">
                  <c:v>12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15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7-44D8-B30F-861001967B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4043536"/>
        <c:axId val="624040008"/>
      </c:barChart>
      <c:catAx>
        <c:axId val="62404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4040008"/>
        <c:crosses val="autoZero"/>
        <c:auto val="1"/>
        <c:lblAlgn val="ctr"/>
        <c:lblOffset val="100"/>
        <c:noMultiLvlLbl val="0"/>
      </c:catAx>
      <c:valAx>
        <c:axId val="624040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04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специальностям'!$H$2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специальностям'!$H$3:$H$11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C-4AD7-9A24-727654CB39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7607904"/>
        <c:axId val="657612608"/>
      </c:barChart>
      <c:catAx>
        <c:axId val="65760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7612608"/>
        <c:crosses val="autoZero"/>
        <c:auto val="1"/>
        <c:lblAlgn val="ctr"/>
        <c:lblOffset val="100"/>
        <c:noMultiLvlLbl val="0"/>
      </c:catAx>
      <c:valAx>
        <c:axId val="65761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760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 Math" panose="02040503050406030204" pitchFamily="18" charset="0"/>
          <a:ea typeface="Cambria Math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88787881538481E-2"/>
          <c:y val="5.772676293610942E-2"/>
          <c:w val="0.84444464615536374"/>
          <c:h val="0.61609476629917992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57273398651947E-2"/>
          <c:y val="0.67115127767203553"/>
          <c:w val="0.86307664731809353"/>
          <c:h val="0.30176033779622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600" b="1" i="0" u="none" strike="noStrike" cap="all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СТРУКТУРА НИД в 2017-2018 учебном году</a:t>
            </a:r>
            <a:r>
              <a:rPr lang="ru-RU" sz="2600" b="1" i="0" u="none" strike="noStrike" cap="all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i="0" u="none" strike="noStrike" cap="all" baseline="0" dirty="0"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800" b="1" i="0" u="none" strike="noStrike" cap="all" baseline="0" dirty="0"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c:rich>
      </c:tx>
      <c:layout>
        <c:manualLayout>
          <c:xMode val="edge"/>
          <c:yMode val="edge"/>
          <c:x val="0.11686878756823416"/>
          <c:y val="6.512608444406629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442016028438193E-3"/>
          <c:y val="0.23041780967539299"/>
          <c:w val="0.96856551294748716"/>
          <c:h val="0.592025569396667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73D-43A6-91BE-E62F286ECD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73D-43A6-91BE-E62F286ECD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73D-43A6-91BE-E62F286ECDE8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solidFill>
                  <a:srgbClr val="FFFF66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3D-43A6-91BE-E62F286ECDE8}"/>
              </c:ext>
            </c:extLst>
          </c:dPt>
          <c:dPt>
            <c:idx val="4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73D-43A6-91BE-E62F286ECDE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D-43A6-91BE-E62F286ECDE8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73D-43A6-91BE-E62F286ECDE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3D-43A6-91BE-E62F286ECDE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3D-43A6-91BE-E62F286ECDE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73D-43A6-91BE-E62F286EC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Лист3!$E$5:$E$9</c:f>
              <c:strCache>
                <c:ptCount val="5"/>
                <c:pt idx="0">
                  <c:v>Конференции</c:v>
                </c:pt>
                <c:pt idx="1">
                  <c:v>Олимпиады (учебные)</c:v>
                </c:pt>
                <c:pt idx="2">
                  <c:v>Олимпиады (профмастерства)</c:v>
                </c:pt>
                <c:pt idx="3">
                  <c:v>Конкурсы</c:v>
                </c:pt>
                <c:pt idx="4">
                  <c:v>Публикации</c:v>
                </c:pt>
              </c:strCache>
            </c:strRef>
          </c:cat>
          <c:val>
            <c:numRef>
              <c:f>Лист3!$F$5:$F$9</c:f>
              <c:numCache>
                <c:formatCode>0.0%</c:formatCode>
                <c:ptCount val="5"/>
                <c:pt idx="0">
                  <c:v>4.4817927170868348E-2</c:v>
                </c:pt>
                <c:pt idx="1">
                  <c:v>0.53221288515406162</c:v>
                </c:pt>
                <c:pt idx="2">
                  <c:v>0.24649859943977592</c:v>
                </c:pt>
                <c:pt idx="3">
                  <c:v>0.16526610644257703</c:v>
                </c:pt>
                <c:pt idx="4">
                  <c:v>1.1204481792717087E-2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3D-43A6-91BE-E62F286ECD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6524426925337E-2"/>
          <c:y val="0.81854098274227682"/>
          <c:w val="0.92255604319951812"/>
          <c:h val="0.17051852423603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pPr>
            <a:r>
              <a:rPr lang="ru-RU" sz="2800">
                <a:latin typeface="Cambria Math" panose="02040503050406030204" pitchFamily="18" charset="0"/>
                <a:ea typeface="Cambria Math" panose="02040503050406030204" pitchFamily="18" charset="0"/>
              </a:rPr>
              <a:t>НИД по специальностям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специальностям'!$D$2</c:f>
              <c:strCache>
                <c:ptCount val="1"/>
                <c:pt idx="0">
                  <c:v>Конференции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satMod val="103000"/>
                    <a:lumMod val="102000"/>
                    <a:tint val="94000"/>
                  </a:srgbClr>
                </a:gs>
                <a:gs pos="50000">
                  <a:srgbClr val="4584D3">
                    <a:satMod val="110000"/>
                    <a:lumMod val="100000"/>
                    <a:shade val="100000"/>
                  </a:srgbClr>
                </a:gs>
                <a:gs pos="100000">
                  <a:srgbClr val="4584D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специальностям'!$D$3:$D$11</c:f>
              <c:numCache>
                <c:formatCode>General</c:formatCode>
                <c:ptCount val="9"/>
                <c:pt idx="0">
                  <c:v>2</c:v>
                </c:pt>
                <c:pt idx="1">
                  <c:v>13</c:v>
                </c:pt>
                <c:pt idx="2">
                  <c:v>0</c:v>
                </c:pt>
                <c:pt idx="3">
                  <c:v>5</c:v>
                </c:pt>
                <c:pt idx="4">
                  <c:v>5</c:v>
                </c:pt>
                <c:pt idx="5">
                  <c:v>10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9-4B92-A12E-4E1CE65AF9A7}"/>
            </c:ext>
          </c:extLst>
        </c:ser>
        <c:ser>
          <c:idx val="1"/>
          <c:order val="1"/>
          <c:tx>
            <c:strRef>
              <c:f>'По специальностям'!$E$2</c:f>
              <c:strCache>
                <c:ptCount val="1"/>
                <c:pt idx="0">
                  <c:v>Олимпиады
 учебные</c:v>
                </c:pt>
              </c:strCache>
            </c:strRef>
          </c:tx>
          <c:spPr>
            <a:gradFill rotWithShape="1">
              <a:gsLst>
                <a:gs pos="0">
                  <a:srgbClr val="5BD078">
                    <a:satMod val="103000"/>
                    <a:lumMod val="102000"/>
                    <a:tint val="94000"/>
                  </a:srgbClr>
                </a:gs>
                <a:gs pos="50000">
                  <a:srgbClr val="5BD078">
                    <a:satMod val="110000"/>
                    <a:lumMod val="100000"/>
                    <a:shade val="100000"/>
                  </a:srgbClr>
                </a:gs>
                <a:gs pos="100000">
                  <a:srgbClr val="5BD078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специальностям'!$E$3:$E$11</c:f>
              <c:numCache>
                <c:formatCode>General</c:formatCode>
                <c:ptCount val="9"/>
                <c:pt idx="0">
                  <c:v>38</c:v>
                </c:pt>
                <c:pt idx="1">
                  <c:v>71</c:v>
                </c:pt>
                <c:pt idx="2">
                  <c:v>15</c:v>
                </c:pt>
                <c:pt idx="3">
                  <c:v>29</c:v>
                </c:pt>
                <c:pt idx="4">
                  <c:v>20</c:v>
                </c:pt>
                <c:pt idx="5">
                  <c:v>7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9-4B92-A12E-4E1CE65AF9A7}"/>
            </c:ext>
          </c:extLst>
        </c:ser>
        <c:ser>
          <c:idx val="2"/>
          <c:order val="2"/>
          <c:tx>
            <c:strRef>
              <c:f>'По специальностям'!$F$2</c:f>
              <c:strCache>
                <c:ptCount val="1"/>
                <c:pt idx="0">
                  <c:v>Олимпиады 
профмастерства</c:v>
                </c:pt>
              </c:strCache>
            </c:strRef>
          </c:tx>
          <c:spPr>
            <a:gradFill rotWithShape="1">
              <a:gsLst>
                <a:gs pos="0">
                  <a:srgbClr val="F5C040">
                    <a:satMod val="103000"/>
                    <a:lumMod val="102000"/>
                    <a:tint val="94000"/>
                  </a:srgbClr>
                </a:gs>
                <a:gs pos="50000">
                  <a:srgbClr val="F5C040">
                    <a:satMod val="110000"/>
                    <a:lumMod val="100000"/>
                    <a:shade val="100000"/>
                  </a:srgbClr>
                </a:gs>
                <a:gs pos="100000">
                  <a:srgbClr val="F5C04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специальностям'!$F$3:$F$11</c:f>
              <c:numCache>
                <c:formatCode>General</c:formatCode>
                <c:ptCount val="9"/>
                <c:pt idx="0">
                  <c:v>0</c:v>
                </c:pt>
                <c:pt idx="1">
                  <c:v>31</c:v>
                </c:pt>
                <c:pt idx="2">
                  <c:v>18</c:v>
                </c:pt>
                <c:pt idx="3">
                  <c:v>0</c:v>
                </c:pt>
                <c:pt idx="4">
                  <c:v>11</c:v>
                </c:pt>
                <c:pt idx="5">
                  <c:v>19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39-4B92-A12E-4E1CE65AF9A7}"/>
            </c:ext>
          </c:extLst>
        </c:ser>
        <c:ser>
          <c:idx val="3"/>
          <c:order val="3"/>
          <c:tx>
            <c:strRef>
              <c:f>'По специальностям'!$G$2</c:f>
              <c:strCache>
                <c:ptCount val="1"/>
                <c:pt idx="0">
                  <c:v>Конкурсы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специальностям'!$G$3:$G$11</c:f>
              <c:numCache>
                <c:formatCode>General</c:formatCode>
                <c:ptCount val="9"/>
                <c:pt idx="0">
                  <c:v>24</c:v>
                </c:pt>
                <c:pt idx="1">
                  <c:v>12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15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39-4B92-A12E-4E1CE65AF9A7}"/>
            </c:ext>
          </c:extLst>
        </c:ser>
        <c:ser>
          <c:idx val="4"/>
          <c:order val="4"/>
          <c:tx>
            <c:strRef>
              <c:f>'По специальностям'!$H$2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специальностям'!$H$3:$H$11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39-4B92-A12E-4E1CE65AF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1369800"/>
        <c:axId val="441363920"/>
      </c:barChart>
      <c:catAx>
        <c:axId val="44136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1363920"/>
        <c:crosses val="autoZero"/>
        <c:auto val="1"/>
        <c:lblAlgn val="ctr"/>
        <c:lblOffset val="100"/>
        <c:noMultiLvlLbl val="0"/>
      </c:catAx>
      <c:valAx>
        <c:axId val="441363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36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333753492162247E-3"/>
          <c:y val="8.9110961025269331E-2"/>
          <c:w val="0.99246662465078372"/>
          <c:h val="0.13725768076366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50"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pPr>
            <a:r>
              <a:rPr lang="ru-RU" sz="320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Результаты НИД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специальностям'!$J$2</c:f>
              <c:strCache>
                <c:ptCount val="1"/>
                <c:pt idx="0">
                  <c:v>1 место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специальностям'!$J$3:$J$11</c:f>
              <c:numCache>
                <c:formatCode>General</c:formatCode>
                <c:ptCount val="9"/>
                <c:pt idx="0">
                  <c:v>11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E-4014-B24B-B082C2B88AFF}"/>
            </c:ext>
          </c:extLst>
        </c:ser>
        <c:ser>
          <c:idx val="1"/>
          <c:order val="1"/>
          <c:tx>
            <c:strRef>
              <c:f>'По специальностям'!$K$2</c:f>
              <c:strCache>
                <c:ptCount val="1"/>
                <c:pt idx="0">
                  <c:v>2 место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специальностям'!$K$3:$K$11</c:f>
              <c:numCache>
                <c:formatCode>General</c:formatCode>
                <c:ptCount val="9"/>
                <c:pt idx="0">
                  <c:v>14</c:v>
                </c:pt>
                <c:pt idx="1">
                  <c:v>21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E-4014-B24B-B082C2B88AFF}"/>
            </c:ext>
          </c:extLst>
        </c:ser>
        <c:ser>
          <c:idx val="2"/>
          <c:order val="2"/>
          <c:tx>
            <c:strRef>
              <c:f>'По специальностям'!$L$2</c:f>
              <c:strCache>
                <c:ptCount val="1"/>
                <c:pt idx="0">
                  <c:v>3 место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специальностям'!$L$3:$L$11</c:f>
              <c:numCache>
                <c:formatCode>General</c:formatCode>
                <c:ptCount val="9"/>
                <c:pt idx="0">
                  <c:v>5</c:v>
                </c:pt>
                <c:pt idx="1">
                  <c:v>12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E-4014-B24B-B082C2B88AFF}"/>
            </c:ext>
          </c:extLst>
        </c:ser>
        <c:ser>
          <c:idx val="3"/>
          <c:order val="3"/>
          <c:tx>
            <c:strRef>
              <c:f>'По специальностям'!$M$2</c:f>
              <c:strCache>
                <c:ptCount val="1"/>
                <c:pt idx="0">
                  <c:v>Участие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специальностям'!$C$3:$C$11</c:f>
              <c:strCache>
                <c:ptCount val="9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  <c:pt idx="8">
                  <c:v>29.02.06 Полиграфическое производство</c:v>
                </c:pt>
              </c:strCache>
            </c:strRef>
          </c:cat>
          <c:val>
            <c:numRef>
              <c:f>'По специальностям'!$M$3:$M$11</c:f>
              <c:numCache>
                <c:formatCode>General</c:formatCode>
                <c:ptCount val="9"/>
                <c:pt idx="0">
                  <c:v>34</c:v>
                </c:pt>
                <c:pt idx="1">
                  <c:v>81</c:v>
                </c:pt>
                <c:pt idx="2">
                  <c:v>16</c:v>
                </c:pt>
                <c:pt idx="3">
                  <c:v>32</c:v>
                </c:pt>
                <c:pt idx="4">
                  <c:v>31</c:v>
                </c:pt>
                <c:pt idx="5">
                  <c:v>27</c:v>
                </c:pt>
                <c:pt idx="6">
                  <c:v>20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2E-4014-B24B-B082C2B88A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80198824"/>
        <c:axId val="480197648"/>
      </c:barChart>
      <c:catAx>
        <c:axId val="48019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0197648"/>
        <c:crosses val="autoZero"/>
        <c:auto val="1"/>
        <c:lblAlgn val="ctr"/>
        <c:lblOffset val="100"/>
        <c:noMultiLvlLbl val="0"/>
      </c:catAx>
      <c:valAx>
        <c:axId val="480197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019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50" b="1">
          <a:ln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E94A7-A256-4E69-8F1C-4D130A6C58E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20A9B-B936-4575-9470-64548E9D7ED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Конференции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 highlightClick="1"/>
          </dgm14:cNvPr>
        </a:ext>
      </dgm:extLst>
    </dgm:pt>
    <dgm:pt modelId="{B3033C1D-7ECF-4F37-98AE-C799CEA7DB06}" type="parTrans" cxnId="{9334A672-1CCB-4299-9F1A-16828F89662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A77FD8C-9B06-4C03-8192-E9623D42D551}" type="sibTrans" cxnId="{9334A672-1CCB-4299-9F1A-16828F89662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6AFCB4F-6098-4AD7-9B10-A9F291442829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Олимпиады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F8B8587-4123-42B3-A4F2-2C464F90CEBE}" type="parTrans" cxnId="{959D7DE9-D6D9-4264-8F0C-B2E8ACF981E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574AA42-A907-4EE8-8908-01F38226AC9F}" type="sibTrans" cxnId="{959D7DE9-D6D9-4264-8F0C-B2E8ACF981E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C6C7F62-4CC7-469A-96F4-EB101BE7E94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Конкурсы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 highlightClick="1"/>
          </dgm14:cNvPr>
        </a:ext>
      </dgm:extLst>
    </dgm:pt>
    <dgm:pt modelId="{F6F7A8DB-BD28-46DD-B352-77B9CF061706}" type="parTrans" cxnId="{8FF82935-4C54-455A-B9E9-6D5AD84F3895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61D4666-1383-44FF-9FDA-5A34273F7317}" type="sibTrans" cxnId="{8FF82935-4C54-455A-B9E9-6D5AD84F3895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E60636D-8881-4B8C-ACC0-BCA06397D98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Публикации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 highlightClick="1"/>
          </dgm14:cNvPr>
        </a:ext>
      </dgm:extLst>
    </dgm:pt>
    <dgm:pt modelId="{135541C3-C511-4DBE-A5D8-ED852EBBFB76}" type="parTrans" cxnId="{D03FA273-5E67-4289-8975-A278B0F30E9C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5F9C2E6-2F98-4429-929F-2ADB5CBE1289}" type="sibTrans" cxnId="{D03FA273-5E67-4289-8975-A278B0F30E9C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0133A6C-A889-48EB-8F3D-50017D406300}">
      <dgm:prSet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hlinkClick xmlns:r="http://schemas.openxmlformats.org/officeDocument/2006/relationships" r:id="rId3" action="ppaction://hlinksldjump"/>
            </a:rPr>
            <a:t>Учебные</a:t>
          </a:r>
          <a:endParaRPr lang="ru-RU" sz="2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6161923-3A70-47E9-B1FD-8795725B0F01}" type="parTrans" cxnId="{41FB212A-E41F-4500-9DC4-ACD0D6DC1E2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43E223B-5458-4900-9F1A-F7D91691E610}" type="sibTrans" cxnId="{41FB212A-E41F-4500-9DC4-ACD0D6DC1E2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91B150D-3AC5-4556-A611-4ED9A82DC907}">
      <dgm:prSet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hlinkClick xmlns:r="http://schemas.openxmlformats.org/officeDocument/2006/relationships" r:id="rId4" action="ppaction://hlinksldjump"/>
            </a:rPr>
            <a:t>Профессиональные</a:t>
          </a:r>
          <a:endParaRPr lang="ru-RU" sz="2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8430E1E-3012-4FF9-9A0C-7D85D4FE3B53}" type="parTrans" cxnId="{4632048F-57C4-42E6-AC66-9B3701C43B6E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3CCE5C3-FC54-4B6F-82CA-A8EBD7790009}" type="sibTrans" cxnId="{4632048F-57C4-42E6-AC66-9B3701C43B6E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AC9E345-4EE5-488E-9555-B81E360BFFD8}" type="pres">
      <dgm:prSet presAssocID="{1F2E94A7-A256-4E69-8F1C-4D130A6C58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93C259-4A3E-4E8B-AEE4-308108DAB56F}" type="pres">
      <dgm:prSet presAssocID="{D9F20A9B-B936-4575-9470-64548E9D7ED5}" presName="parentLin" presStyleCnt="0"/>
      <dgm:spPr/>
    </dgm:pt>
    <dgm:pt modelId="{4C6373BA-6253-49A5-BC54-5F964103381D}" type="pres">
      <dgm:prSet presAssocID="{D9F20A9B-B936-4575-9470-64548E9D7ED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9A01300-454A-4FEC-86F9-0423352A0634}" type="pres">
      <dgm:prSet presAssocID="{D9F20A9B-B936-4575-9470-64548E9D7E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2A891-0F4A-4FAA-A690-E9F3DBE90784}" type="pres">
      <dgm:prSet presAssocID="{D9F20A9B-B936-4575-9470-64548E9D7ED5}" presName="negativeSpace" presStyleCnt="0"/>
      <dgm:spPr/>
    </dgm:pt>
    <dgm:pt modelId="{9EAC99EC-4C49-4418-A3C3-8E74AD4853D1}" type="pres">
      <dgm:prSet presAssocID="{D9F20A9B-B936-4575-9470-64548E9D7ED5}" presName="childText" presStyleLbl="conFgAcc1" presStyleIdx="0" presStyleCnt="4">
        <dgm:presLayoutVars>
          <dgm:bulletEnabled val="1"/>
        </dgm:presLayoutVars>
      </dgm:prSet>
      <dgm:spPr/>
    </dgm:pt>
    <dgm:pt modelId="{F03CD0E5-62DD-4A28-B12E-845E6BC9A590}" type="pres">
      <dgm:prSet presAssocID="{7A77FD8C-9B06-4C03-8192-E9623D42D551}" presName="spaceBetweenRectangles" presStyleCnt="0"/>
      <dgm:spPr/>
    </dgm:pt>
    <dgm:pt modelId="{7A1861A2-22AF-4973-935A-7BDC0B6D0314}" type="pres">
      <dgm:prSet presAssocID="{36AFCB4F-6098-4AD7-9B10-A9F291442829}" presName="parentLin" presStyleCnt="0"/>
      <dgm:spPr/>
    </dgm:pt>
    <dgm:pt modelId="{B9706D25-FCBC-47F4-A948-473CEBE2F530}" type="pres">
      <dgm:prSet presAssocID="{36AFCB4F-6098-4AD7-9B10-A9F29144282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E29C1E1-9951-4CC4-9201-FD4BB1198D1C}" type="pres">
      <dgm:prSet presAssocID="{36AFCB4F-6098-4AD7-9B10-A9F2914428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9FFED-5E04-4521-BEC2-682B0962DD35}" type="pres">
      <dgm:prSet presAssocID="{36AFCB4F-6098-4AD7-9B10-A9F291442829}" presName="negativeSpace" presStyleCnt="0"/>
      <dgm:spPr/>
    </dgm:pt>
    <dgm:pt modelId="{B0D58A3E-4C3C-4C5E-8041-5371C5B4FC3C}" type="pres">
      <dgm:prSet presAssocID="{36AFCB4F-6098-4AD7-9B10-A9F29144282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0B61B-9B87-4AEF-AAA4-66D976068700}" type="pres">
      <dgm:prSet presAssocID="{3574AA42-A907-4EE8-8908-01F38226AC9F}" presName="spaceBetweenRectangles" presStyleCnt="0"/>
      <dgm:spPr/>
    </dgm:pt>
    <dgm:pt modelId="{528DEF43-A20B-4663-A978-98E7189EF9CE}" type="pres">
      <dgm:prSet presAssocID="{5C6C7F62-4CC7-469A-96F4-EB101BE7E943}" presName="parentLin" presStyleCnt="0"/>
      <dgm:spPr/>
    </dgm:pt>
    <dgm:pt modelId="{201F4727-8643-42CF-8654-647B0ACFA25E}" type="pres">
      <dgm:prSet presAssocID="{5C6C7F62-4CC7-469A-96F4-EB101BE7E94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FAB118B-1D52-4D84-8FB7-6640DBC5DF29}" type="pres">
      <dgm:prSet presAssocID="{5C6C7F62-4CC7-469A-96F4-EB101BE7E9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7B4DB-E163-4D8D-9A9F-087E19311C24}" type="pres">
      <dgm:prSet presAssocID="{5C6C7F62-4CC7-469A-96F4-EB101BE7E943}" presName="negativeSpace" presStyleCnt="0"/>
      <dgm:spPr/>
    </dgm:pt>
    <dgm:pt modelId="{3D5BACAC-D791-4ACE-B5B8-6D9285C05077}" type="pres">
      <dgm:prSet presAssocID="{5C6C7F62-4CC7-469A-96F4-EB101BE7E943}" presName="childText" presStyleLbl="conFgAcc1" presStyleIdx="2" presStyleCnt="4">
        <dgm:presLayoutVars>
          <dgm:bulletEnabled val="1"/>
        </dgm:presLayoutVars>
      </dgm:prSet>
      <dgm:spPr/>
    </dgm:pt>
    <dgm:pt modelId="{E4FC777B-EE7B-483A-902C-3CBD8A76F8C8}" type="pres">
      <dgm:prSet presAssocID="{961D4666-1383-44FF-9FDA-5A34273F7317}" presName="spaceBetweenRectangles" presStyleCnt="0"/>
      <dgm:spPr/>
    </dgm:pt>
    <dgm:pt modelId="{375162C2-1A19-4C6C-9DDC-BBF3CCAF66BB}" type="pres">
      <dgm:prSet presAssocID="{4E60636D-8881-4B8C-ACC0-BCA06397D98F}" presName="parentLin" presStyleCnt="0"/>
      <dgm:spPr/>
    </dgm:pt>
    <dgm:pt modelId="{BE609724-1259-4318-8506-2ABBA9EC5882}" type="pres">
      <dgm:prSet presAssocID="{4E60636D-8881-4B8C-ACC0-BCA06397D98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75BF524-601E-43ED-B1F6-2D82F5D81632}" type="pres">
      <dgm:prSet presAssocID="{4E60636D-8881-4B8C-ACC0-BCA06397D9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873EB-EAE6-4214-BFF8-D7409C83CA28}" type="pres">
      <dgm:prSet presAssocID="{4E60636D-8881-4B8C-ACC0-BCA06397D98F}" presName="negativeSpace" presStyleCnt="0"/>
      <dgm:spPr/>
    </dgm:pt>
    <dgm:pt modelId="{2A9C205A-05E2-49BA-8B1A-BDEB7EDC756E}" type="pres">
      <dgm:prSet presAssocID="{4E60636D-8881-4B8C-ACC0-BCA06397D9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9D7DE9-D6D9-4264-8F0C-B2E8ACF981EA}" srcId="{1F2E94A7-A256-4E69-8F1C-4D130A6C58E3}" destId="{36AFCB4F-6098-4AD7-9B10-A9F291442829}" srcOrd="1" destOrd="0" parTransId="{5F8B8587-4123-42B3-A4F2-2C464F90CEBE}" sibTransId="{3574AA42-A907-4EE8-8908-01F38226AC9F}"/>
    <dgm:cxn modelId="{48A5D268-F35F-4C3C-97D7-ABE2AC665119}" type="presOf" srcId="{5C6C7F62-4CC7-469A-96F4-EB101BE7E943}" destId="{8FAB118B-1D52-4D84-8FB7-6640DBC5DF29}" srcOrd="1" destOrd="0" presId="urn:microsoft.com/office/officeart/2005/8/layout/list1"/>
    <dgm:cxn modelId="{B67C043D-812A-4B4A-9579-EA06CF9480EB}" type="presOf" srcId="{5C6C7F62-4CC7-469A-96F4-EB101BE7E943}" destId="{201F4727-8643-42CF-8654-647B0ACFA25E}" srcOrd="0" destOrd="0" presId="urn:microsoft.com/office/officeart/2005/8/layout/list1"/>
    <dgm:cxn modelId="{2FC1586A-7CCB-4362-8DFA-1B8054204C73}" type="presOf" srcId="{D9F20A9B-B936-4575-9470-64548E9D7ED5}" destId="{D9A01300-454A-4FEC-86F9-0423352A0634}" srcOrd="1" destOrd="0" presId="urn:microsoft.com/office/officeart/2005/8/layout/list1"/>
    <dgm:cxn modelId="{0F6C3EBC-F162-4BF1-95ED-3E78C845FC2C}" type="presOf" srcId="{36AFCB4F-6098-4AD7-9B10-A9F291442829}" destId="{FE29C1E1-9951-4CC4-9201-FD4BB1198D1C}" srcOrd="1" destOrd="0" presId="urn:microsoft.com/office/officeart/2005/8/layout/list1"/>
    <dgm:cxn modelId="{EB4E134A-5555-48BE-B325-E96FA25BEC39}" type="presOf" srcId="{1F2E94A7-A256-4E69-8F1C-4D130A6C58E3}" destId="{2AC9E345-4EE5-488E-9555-B81E360BFFD8}" srcOrd="0" destOrd="0" presId="urn:microsoft.com/office/officeart/2005/8/layout/list1"/>
    <dgm:cxn modelId="{2F44BEB3-2200-4766-BB45-8B13EDBE154E}" type="presOf" srcId="{4E60636D-8881-4B8C-ACC0-BCA06397D98F}" destId="{BE609724-1259-4318-8506-2ABBA9EC5882}" srcOrd="0" destOrd="0" presId="urn:microsoft.com/office/officeart/2005/8/layout/list1"/>
    <dgm:cxn modelId="{D03FA273-5E67-4289-8975-A278B0F30E9C}" srcId="{1F2E94A7-A256-4E69-8F1C-4D130A6C58E3}" destId="{4E60636D-8881-4B8C-ACC0-BCA06397D98F}" srcOrd="3" destOrd="0" parTransId="{135541C3-C511-4DBE-A5D8-ED852EBBFB76}" sibTransId="{75F9C2E6-2F98-4429-929F-2ADB5CBE1289}"/>
    <dgm:cxn modelId="{8FF82935-4C54-455A-B9E9-6D5AD84F3895}" srcId="{1F2E94A7-A256-4E69-8F1C-4D130A6C58E3}" destId="{5C6C7F62-4CC7-469A-96F4-EB101BE7E943}" srcOrd="2" destOrd="0" parTransId="{F6F7A8DB-BD28-46DD-B352-77B9CF061706}" sibTransId="{961D4666-1383-44FF-9FDA-5A34273F7317}"/>
    <dgm:cxn modelId="{8EBB982F-8994-4B69-A6D5-5D0F431A11AA}" type="presOf" srcId="{D9F20A9B-B936-4575-9470-64548E9D7ED5}" destId="{4C6373BA-6253-49A5-BC54-5F964103381D}" srcOrd="0" destOrd="0" presId="urn:microsoft.com/office/officeart/2005/8/layout/list1"/>
    <dgm:cxn modelId="{96E7ACAD-8CDF-466F-B0A9-D341A9639D35}" type="presOf" srcId="{D91B150D-3AC5-4556-A611-4ED9A82DC907}" destId="{B0D58A3E-4C3C-4C5E-8041-5371C5B4FC3C}" srcOrd="0" destOrd="1" presId="urn:microsoft.com/office/officeart/2005/8/layout/list1"/>
    <dgm:cxn modelId="{493A2982-19D1-407D-8DEE-E4FE20E3EEEC}" type="presOf" srcId="{4E60636D-8881-4B8C-ACC0-BCA06397D98F}" destId="{275BF524-601E-43ED-B1F6-2D82F5D81632}" srcOrd="1" destOrd="0" presId="urn:microsoft.com/office/officeart/2005/8/layout/list1"/>
    <dgm:cxn modelId="{2E453BBD-AB2A-40BB-93C4-8109B5529F5C}" type="presOf" srcId="{00133A6C-A889-48EB-8F3D-50017D406300}" destId="{B0D58A3E-4C3C-4C5E-8041-5371C5B4FC3C}" srcOrd="0" destOrd="0" presId="urn:microsoft.com/office/officeart/2005/8/layout/list1"/>
    <dgm:cxn modelId="{4632048F-57C4-42E6-AC66-9B3701C43B6E}" srcId="{36AFCB4F-6098-4AD7-9B10-A9F291442829}" destId="{D91B150D-3AC5-4556-A611-4ED9A82DC907}" srcOrd="1" destOrd="0" parTransId="{38430E1E-3012-4FF9-9A0C-7D85D4FE3B53}" sibTransId="{93CCE5C3-FC54-4B6F-82CA-A8EBD7790009}"/>
    <dgm:cxn modelId="{41FB212A-E41F-4500-9DC4-ACD0D6DC1E20}" srcId="{36AFCB4F-6098-4AD7-9B10-A9F291442829}" destId="{00133A6C-A889-48EB-8F3D-50017D406300}" srcOrd="0" destOrd="0" parTransId="{26161923-3A70-47E9-B1FD-8795725B0F01}" sibTransId="{143E223B-5458-4900-9F1A-F7D91691E610}"/>
    <dgm:cxn modelId="{9334A672-1CCB-4299-9F1A-16828F896620}" srcId="{1F2E94A7-A256-4E69-8F1C-4D130A6C58E3}" destId="{D9F20A9B-B936-4575-9470-64548E9D7ED5}" srcOrd="0" destOrd="0" parTransId="{B3033C1D-7ECF-4F37-98AE-C799CEA7DB06}" sibTransId="{7A77FD8C-9B06-4C03-8192-E9623D42D551}"/>
    <dgm:cxn modelId="{6049B1DF-53FC-466F-980E-37C335CD0C56}" type="presOf" srcId="{36AFCB4F-6098-4AD7-9B10-A9F291442829}" destId="{B9706D25-FCBC-47F4-A948-473CEBE2F530}" srcOrd="0" destOrd="0" presId="urn:microsoft.com/office/officeart/2005/8/layout/list1"/>
    <dgm:cxn modelId="{C0CE089D-9C27-4B80-AEA3-88DF5741C772}" type="presParOf" srcId="{2AC9E345-4EE5-488E-9555-B81E360BFFD8}" destId="{7A93C259-4A3E-4E8B-AEE4-308108DAB56F}" srcOrd="0" destOrd="0" presId="urn:microsoft.com/office/officeart/2005/8/layout/list1"/>
    <dgm:cxn modelId="{4E55A53B-95F6-4697-A32D-5B101888DDE4}" type="presParOf" srcId="{7A93C259-4A3E-4E8B-AEE4-308108DAB56F}" destId="{4C6373BA-6253-49A5-BC54-5F964103381D}" srcOrd="0" destOrd="0" presId="urn:microsoft.com/office/officeart/2005/8/layout/list1"/>
    <dgm:cxn modelId="{003B1521-FF54-409D-B333-65A8E2B417AD}" type="presParOf" srcId="{7A93C259-4A3E-4E8B-AEE4-308108DAB56F}" destId="{D9A01300-454A-4FEC-86F9-0423352A0634}" srcOrd="1" destOrd="0" presId="urn:microsoft.com/office/officeart/2005/8/layout/list1"/>
    <dgm:cxn modelId="{C04BBDEB-85E1-48A2-B472-D88CC571A537}" type="presParOf" srcId="{2AC9E345-4EE5-488E-9555-B81E360BFFD8}" destId="{4492A891-0F4A-4FAA-A690-E9F3DBE90784}" srcOrd="1" destOrd="0" presId="urn:microsoft.com/office/officeart/2005/8/layout/list1"/>
    <dgm:cxn modelId="{D2B9CDF1-7DDD-4B34-9A57-8842A66FB3AF}" type="presParOf" srcId="{2AC9E345-4EE5-488E-9555-B81E360BFFD8}" destId="{9EAC99EC-4C49-4418-A3C3-8E74AD4853D1}" srcOrd="2" destOrd="0" presId="urn:microsoft.com/office/officeart/2005/8/layout/list1"/>
    <dgm:cxn modelId="{FDEA3A6F-1B75-45BE-9A35-B277FB2169C2}" type="presParOf" srcId="{2AC9E345-4EE5-488E-9555-B81E360BFFD8}" destId="{F03CD0E5-62DD-4A28-B12E-845E6BC9A590}" srcOrd="3" destOrd="0" presId="urn:microsoft.com/office/officeart/2005/8/layout/list1"/>
    <dgm:cxn modelId="{77B9C25B-DA2D-4034-9102-938E31E44147}" type="presParOf" srcId="{2AC9E345-4EE5-488E-9555-B81E360BFFD8}" destId="{7A1861A2-22AF-4973-935A-7BDC0B6D0314}" srcOrd="4" destOrd="0" presId="urn:microsoft.com/office/officeart/2005/8/layout/list1"/>
    <dgm:cxn modelId="{6523CB5B-1FD8-439E-9EA0-EE71FCE6CCB4}" type="presParOf" srcId="{7A1861A2-22AF-4973-935A-7BDC0B6D0314}" destId="{B9706D25-FCBC-47F4-A948-473CEBE2F530}" srcOrd="0" destOrd="0" presId="urn:microsoft.com/office/officeart/2005/8/layout/list1"/>
    <dgm:cxn modelId="{BCE71123-2307-4D9D-880F-0FA59D8F053C}" type="presParOf" srcId="{7A1861A2-22AF-4973-935A-7BDC0B6D0314}" destId="{FE29C1E1-9951-4CC4-9201-FD4BB1198D1C}" srcOrd="1" destOrd="0" presId="urn:microsoft.com/office/officeart/2005/8/layout/list1"/>
    <dgm:cxn modelId="{1B3ADE28-5423-41E5-BCCE-AF8B008CA949}" type="presParOf" srcId="{2AC9E345-4EE5-488E-9555-B81E360BFFD8}" destId="{07F9FFED-5E04-4521-BEC2-682B0962DD35}" srcOrd="5" destOrd="0" presId="urn:microsoft.com/office/officeart/2005/8/layout/list1"/>
    <dgm:cxn modelId="{345F2F53-37CB-40B8-A741-177692CA5A93}" type="presParOf" srcId="{2AC9E345-4EE5-488E-9555-B81E360BFFD8}" destId="{B0D58A3E-4C3C-4C5E-8041-5371C5B4FC3C}" srcOrd="6" destOrd="0" presId="urn:microsoft.com/office/officeart/2005/8/layout/list1"/>
    <dgm:cxn modelId="{D650B488-83E2-48C1-9D44-7540BEC10F01}" type="presParOf" srcId="{2AC9E345-4EE5-488E-9555-B81E360BFFD8}" destId="{AE30B61B-9B87-4AEF-AAA4-66D976068700}" srcOrd="7" destOrd="0" presId="urn:microsoft.com/office/officeart/2005/8/layout/list1"/>
    <dgm:cxn modelId="{24C1E165-C401-4D0B-972F-218169963914}" type="presParOf" srcId="{2AC9E345-4EE5-488E-9555-B81E360BFFD8}" destId="{528DEF43-A20B-4663-A978-98E7189EF9CE}" srcOrd="8" destOrd="0" presId="urn:microsoft.com/office/officeart/2005/8/layout/list1"/>
    <dgm:cxn modelId="{B583C36A-D45E-4E15-B022-BA3EC6517FF7}" type="presParOf" srcId="{528DEF43-A20B-4663-A978-98E7189EF9CE}" destId="{201F4727-8643-42CF-8654-647B0ACFA25E}" srcOrd="0" destOrd="0" presId="urn:microsoft.com/office/officeart/2005/8/layout/list1"/>
    <dgm:cxn modelId="{6B955653-3972-4B41-BDB8-A3634F8DBF99}" type="presParOf" srcId="{528DEF43-A20B-4663-A978-98E7189EF9CE}" destId="{8FAB118B-1D52-4D84-8FB7-6640DBC5DF29}" srcOrd="1" destOrd="0" presId="urn:microsoft.com/office/officeart/2005/8/layout/list1"/>
    <dgm:cxn modelId="{AA2A471D-0760-48AE-BAA2-6A68729FCA2A}" type="presParOf" srcId="{2AC9E345-4EE5-488E-9555-B81E360BFFD8}" destId="{1E27B4DB-E163-4D8D-9A9F-087E19311C24}" srcOrd="9" destOrd="0" presId="urn:microsoft.com/office/officeart/2005/8/layout/list1"/>
    <dgm:cxn modelId="{D964A02A-2FB4-4055-965A-341AE4F7655E}" type="presParOf" srcId="{2AC9E345-4EE5-488E-9555-B81E360BFFD8}" destId="{3D5BACAC-D791-4ACE-B5B8-6D9285C05077}" srcOrd="10" destOrd="0" presId="urn:microsoft.com/office/officeart/2005/8/layout/list1"/>
    <dgm:cxn modelId="{A3A1C7B7-7361-4630-92AB-6F96977E3D40}" type="presParOf" srcId="{2AC9E345-4EE5-488E-9555-B81E360BFFD8}" destId="{E4FC777B-EE7B-483A-902C-3CBD8A76F8C8}" srcOrd="11" destOrd="0" presId="urn:microsoft.com/office/officeart/2005/8/layout/list1"/>
    <dgm:cxn modelId="{76D2FF55-2BD2-418E-BBE2-2981BC5611E6}" type="presParOf" srcId="{2AC9E345-4EE5-488E-9555-B81E360BFFD8}" destId="{375162C2-1A19-4C6C-9DDC-BBF3CCAF66BB}" srcOrd="12" destOrd="0" presId="urn:microsoft.com/office/officeart/2005/8/layout/list1"/>
    <dgm:cxn modelId="{143FA9FD-D54D-4527-811A-8882C8C70649}" type="presParOf" srcId="{375162C2-1A19-4C6C-9DDC-BBF3CCAF66BB}" destId="{BE609724-1259-4318-8506-2ABBA9EC5882}" srcOrd="0" destOrd="0" presId="urn:microsoft.com/office/officeart/2005/8/layout/list1"/>
    <dgm:cxn modelId="{209CD8C9-7E2A-4188-8043-B1C8DD889858}" type="presParOf" srcId="{375162C2-1A19-4C6C-9DDC-BBF3CCAF66BB}" destId="{275BF524-601E-43ED-B1F6-2D82F5D81632}" srcOrd="1" destOrd="0" presId="urn:microsoft.com/office/officeart/2005/8/layout/list1"/>
    <dgm:cxn modelId="{DA96B145-B6F9-4A9D-8AEC-093CE21D330E}" type="presParOf" srcId="{2AC9E345-4EE5-488E-9555-B81E360BFFD8}" destId="{7DA873EB-EAE6-4214-BFF8-D7409C83CA28}" srcOrd="13" destOrd="0" presId="urn:microsoft.com/office/officeart/2005/8/layout/list1"/>
    <dgm:cxn modelId="{DEA97EA2-B65D-41EB-B362-7FD744D0D29C}" type="presParOf" srcId="{2AC9E345-4EE5-488E-9555-B81E360BFFD8}" destId="{2A9C205A-05E2-49BA-8B1A-BDEB7EDC75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99EC-4C49-4418-A3C3-8E74AD4853D1}">
      <dsp:nvSpPr>
        <dsp:cNvPr id="0" name=""/>
        <dsp:cNvSpPr/>
      </dsp:nvSpPr>
      <dsp:spPr>
        <a:xfrm>
          <a:off x="0" y="304416"/>
          <a:ext cx="616710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01300-454A-4FEC-86F9-0423352A0634}">
      <dsp:nvSpPr>
        <dsp:cNvPr id="0" name=""/>
        <dsp:cNvSpPr/>
      </dsp:nvSpPr>
      <dsp:spPr>
        <a:xfrm>
          <a:off x="308355" y="9216"/>
          <a:ext cx="43169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171" tIns="0" rIns="1631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Конференции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37176" y="38037"/>
        <a:ext cx="4259330" cy="532758"/>
      </dsp:txXfrm>
    </dsp:sp>
    <dsp:sp modelId="{B0D58A3E-4C3C-4C5E-8041-5371C5B4FC3C}">
      <dsp:nvSpPr>
        <dsp:cNvPr id="0" name=""/>
        <dsp:cNvSpPr/>
      </dsp:nvSpPr>
      <dsp:spPr>
        <a:xfrm>
          <a:off x="0" y="1211617"/>
          <a:ext cx="6167103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8636" tIns="416560" rIns="4786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hlinkClick xmlns:r="http://schemas.openxmlformats.org/officeDocument/2006/relationships" r:id="" action="ppaction://hlinksldjump"/>
            </a:rPr>
            <a:t>Учебные</a:t>
          </a:r>
          <a:endParaRPr lang="ru-RU" sz="2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hlinkClick xmlns:r="http://schemas.openxmlformats.org/officeDocument/2006/relationships" r:id="" action="ppaction://hlinksldjump"/>
            </a:rPr>
            <a:t>Профессиональные</a:t>
          </a:r>
          <a:endParaRPr lang="ru-RU" sz="2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0" y="1211617"/>
        <a:ext cx="6167103" cy="1449000"/>
      </dsp:txXfrm>
    </dsp:sp>
    <dsp:sp modelId="{FE29C1E1-9951-4CC4-9201-FD4BB1198D1C}">
      <dsp:nvSpPr>
        <dsp:cNvPr id="0" name=""/>
        <dsp:cNvSpPr/>
      </dsp:nvSpPr>
      <dsp:spPr>
        <a:xfrm>
          <a:off x="308355" y="916417"/>
          <a:ext cx="43169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171" tIns="0" rIns="1631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Олимпиады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37176" y="945238"/>
        <a:ext cx="4259330" cy="532758"/>
      </dsp:txXfrm>
    </dsp:sp>
    <dsp:sp modelId="{3D5BACAC-D791-4ACE-B5B8-6D9285C05077}">
      <dsp:nvSpPr>
        <dsp:cNvPr id="0" name=""/>
        <dsp:cNvSpPr/>
      </dsp:nvSpPr>
      <dsp:spPr>
        <a:xfrm>
          <a:off x="0" y="3063817"/>
          <a:ext cx="616710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B118B-1D52-4D84-8FB7-6640DBC5DF29}">
      <dsp:nvSpPr>
        <dsp:cNvPr id="0" name=""/>
        <dsp:cNvSpPr/>
      </dsp:nvSpPr>
      <dsp:spPr>
        <a:xfrm>
          <a:off x="308355" y="2768617"/>
          <a:ext cx="43169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171" tIns="0" rIns="1631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Конкурсы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37176" y="2797438"/>
        <a:ext cx="4259330" cy="532758"/>
      </dsp:txXfrm>
    </dsp:sp>
    <dsp:sp modelId="{2A9C205A-05E2-49BA-8B1A-BDEB7EDC756E}">
      <dsp:nvSpPr>
        <dsp:cNvPr id="0" name=""/>
        <dsp:cNvSpPr/>
      </dsp:nvSpPr>
      <dsp:spPr>
        <a:xfrm>
          <a:off x="0" y="3971017"/>
          <a:ext cx="616710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5BF524-601E-43ED-B1F6-2D82F5D81632}">
      <dsp:nvSpPr>
        <dsp:cNvPr id="0" name=""/>
        <dsp:cNvSpPr/>
      </dsp:nvSpPr>
      <dsp:spPr>
        <a:xfrm>
          <a:off x="308355" y="3675817"/>
          <a:ext cx="43169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171" tIns="0" rIns="1631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Публикации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37176" y="3704638"/>
        <a:ext cx="425933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13DA4-497C-4CC9-B9BE-F4BC0277CAE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A34C8-D7B0-4BE9-A5F0-F10E595B9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9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34C8-D7B0-4BE9-A5F0-F10E595B9C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2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34C8-D7B0-4BE9-A5F0-F10E595B9C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056784" cy="141515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9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84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11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26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0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28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07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96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78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9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7F6972-E199-4015-ADA5-733B3CECD1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6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17" y="1340768"/>
            <a:ext cx="8643966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научно-исследовательская </a:t>
            </a:r>
            <a:r>
              <a:rPr lang="ru-RU" sz="36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деятельность обучающихся</a:t>
            </a:r>
            <a:r>
              <a:rPr lang="en-US" sz="36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ТАВРИЧЕСКОГО </a:t>
            </a:r>
            <a:r>
              <a:rPr lang="ru-RU" sz="3600" b="1" cap="all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КОЛЛЕДЖА</a:t>
            </a:r>
            <a:endParaRPr lang="ru-RU" sz="36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755322"/>
            <a:ext cx="6929486" cy="5539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2017 - 2018  </a:t>
            </a:r>
            <a:r>
              <a:rPr lang="ru-RU" sz="30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учебный год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93376"/>
              </p:ext>
            </p:extLst>
          </p:nvPr>
        </p:nvGraphicFramePr>
        <p:xfrm>
          <a:off x="-74655" y="391297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769" y="476672"/>
            <a:ext cx="757242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ПРЕПОДАВАТЕЛИ:</a:t>
            </a:r>
            <a:endParaRPr lang="ru-RU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23807"/>
              </p:ext>
            </p:extLst>
          </p:nvPr>
        </p:nvGraphicFramePr>
        <p:xfrm>
          <a:off x="593310" y="1106894"/>
          <a:ext cx="820891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75"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Андрейчук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 М.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Беленькая А.С.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Беленькая Е. Р.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Богославская Е. И.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Гутникова О. Н.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Гималетдинова Л.А.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Горащук О. С.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Железняк А. В.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Костенко И. В.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Кудрявцева Н. П.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Кузьминская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В. А.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Лаврова-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Рослякова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К. В.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Лагунова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 П.</a:t>
                      </a:r>
                    </a:p>
                    <a:p>
                      <a:pPr marL="457200" lvl="0" indent="-457200">
                        <a:buFont typeface="+mj-lt"/>
                        <a:buAutoNum type="arabicPeriod" startAt="14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Лунёва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В. И.</a:t>
                      </a:r>
                    </a:p>
                    <a:p>
                      <a:pPr marL="457200" lvl="0" indent="-457200">
                        <a:buFont typeface="+mj-lt"/>
                        <a:buAutoNum type="arabicPeriod" startAt="14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Малюга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Г. Г.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6"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Малюга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П. А.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Мандрик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 И. 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Пермякова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П. В.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Подурец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 В.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Рудницкая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Е. С.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Снатович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 Б.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Смирнова Е. В.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6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Соловьёв В. И.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Тихонравова Н. В.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Фандеева О. Н.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Федяев М. И.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Царева Н. О.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Чепорова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Г. Е. 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57242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Обучающиеся, </a:t>
            </a:r>
            <a:r>
              <a:rPr lang="ru-RU" sz="3200" b="1" cap="al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ВОВЛЕЧЕННЫЕ В НИД</a:t>
            </a:r>
            <a:endParaRPr lang="ru-RU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65316"/>
              </p:ext>
            </p:extLst>
          </p:nvPr>
        </p:nvGraphicFramePr>
        <p:xfrm>
          <a:off x="513051" y="1268760"/>
          <a:ext cx="8066622" cy="526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952">
            <a:off x="6318548" y="217491"/>
            <a:ext cx="2406700" cy="3462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34" y="0"/>
            <a:ext cx="2247810" cy="3186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192">
            <a:off x="347040" y="269177"/>
            <a:ext cx="2412198" cy="340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75" y="3347178"/>
            <a:ext cx="2366887" cy="3148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7" y="3415735"/>
            <a:ext cx="178153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8674" y="598057"/>
            <a:ext cx="3665494" cy="2749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92" y="3573016"/>
            <a:ext cx="2290692" cy="3047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843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1" y="486362"/>
            <a:ext cx="9048119" cy="121444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 smtClean="0">
                <a:ln w="0">
                  <a:solidFill>
                    <a:schemeClr val="bg1"/>
                  </a:solidFill>
                </a:ln>
                <a:effectLst>
                  <a:glow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ВИДЫ научно-исследовательской деятельности</a:t>
            </a:r>
            <a:r>
              <a:rPr lang="ru-RU" sz="40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Andale Mono" pitchFamily="49" charset="0"/>
              </a:rPr>
              <a:t/>
            </a:r>
            <a:br>
              <a:rPr lang="ru-RU" sz="40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Andale Mono" pitchFamily="49" charset="0"/>
              </a:rPr>
            </a:br>
            <a:endParaRPr lang="en-GB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5641069"/>
              </p:ext>
            </p:extLst>
          </p:nvPr>
        </p:nvGraphicFramePr>
        <p:xfrm>
          <a:off x="1536388" y="1844824"/>
          <a:ext cx="6167103" cy="448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Конференции</a:t>
            </a:r>
            <a:endParaRPr lang="ru-RU" sz="3600" b="1" dirty="0">
              <a:ln>
                <a:solidFill>
                  <a:schemeClr val="bg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68813"/>
              </p:ext>
            </p:extLst>
          </p:nvPr>
        </p:nvGraphicFramePr>
        <p:xfrm>
          <a:off x="251520" y="980728"/>
          <a:ext cx="868381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460432" y="6165304"/>
            <a:ext cx="583085" cy="583085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1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Олимпиады учебные</a:t>
            </a:r>
            <a:endParaRPr lang="ru-RU" sz="3600" b="1" dirty="0">
              <a:ln>
                <a:solidFill>
                  <a:schemeClr val="bg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88262"/>
              </p:ext>
            </p:extLst>
          </p:nvPr>
        </p:nvGraphicFramePr>
        <p:xfrm>
          <a:off x="179512" y="798276"/>
          <a:ext cx="8608640" cy="562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583085" cy="583085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Олимпиады профмастерства</a:t>
            </a:r>
            <a:endParaRPr lang="ru-RU" sz="3600" b="1" dirty="0">
              <a:ln>
                <a:solidFill>
                  <a:schemeClr val="bg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48453"/>
              </p:ext>
            </p:extLst>
          </p:nvPr>
        </p:nvGraphicFramePr>
        <p:xfrm>
          <a:off x="276057" y="877029"/>
          <a:ext cx="8498532" cy="554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583085" cy="583085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4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Конкурсы, выставки, семинары</a:t>
            </a:r>
            <a:endParaRPr lang="ru-RU" sz="3600" b="1" dirty="0">
              <a:ln>
                <a:solidFill>
                  <a:schemeClr val="bg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583085" cy="583085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90537"/>
              </p:ext>
            </p:extLst>
          </p:nvPr>
        </p:nvGraphicFramePr>
        <p:xfrm>
          <a:off x="-74655" y="391297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993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8964488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 smtClean="0">
                <a:ln>
                  <a:solidFill>
                    <a:schemeClr val="bg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Публикации</a:t>
            </a:r>
            <a:endParaRPr lang="ru-RU" sz="3600" b="1" dirty="0">
              <a:ln>
                <a:solidFill>
                  <a:schemeClr val="bg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08602"/>
              </p:ext>
            </p:extLst>
          </p:nvPr>
        </p:nvGraphicFramePr>
        <p:xfrm>
          <a:off x="209022" y="908719"/>
          <a:ext cx="8755465" cy="571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34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235525"/>
              </p:ext>
            </p:extLst>
          </p:nvPr>
        </p:nvGraphicFramePr>
        <p:xfrm>
          <a:off x="16055" y="1700808"/>
          <a:ext cx="9143999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47617"/>
              </p:ext>
            </p:extLst>
          </p:nvPr>
        </p:nvGraphicFramePr>
        <p:xfrm>
          <a:off x="143890" y="548680"/>
          <a:ext cx="8888327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39972"/>
              </p:ext>
            </p:extLst>
          </p:nvPr>
        </p:nvGraphicFramePr>
        <p:xfrm>
          <a:off x="-74655" y="391297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yuteri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kompyuteri</Template>
  <TotalTime>8064</TotalTime>
  <Words>199</Words>
  <Application>Microsoft Office PowerPoint</Application>
  <PresentationFormat>Экран (4:3)</PresentationFormat>
  <Paragraphs>55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Andale Mono</vt:lpstr>
      <vt:lpstr>Arial</vt:lpstr>
      <vt:lpstr>Calibri</vt:lpstr>
      <vt:lpstr>Cambria Math</vt:lpstr>
      <vt:lpstr>Times New Roman</vt:lpstr>
      <vt:lpstr>kompyuteri</vt:lpstr>
      <vt:lpstr>Презентация PowerPoint</vt:lpstr>
      <vt:lpstr>ВИДЫ научно-исследовательской деятельности </vt:lpstr>
      <vt:lpstr>Конференции</vt:lpstr>
      <vt:lpstr>Олимпиады учебные</vt:lpstr>
      <vt:lpstr>Олимпиады профмастерства</vt:lpstr>
      <vt:lpstr>Конкурсы, выставки, семинары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Любовь</cp:lastModifiedBy>
  <cp:revision>790</cp:revision>
  <dcterms:created xsi:type="dcterms:W3CDTF">2010-05-23T14:28:12Z</dcterms:created>
  <dcterms:modified xsi:type="dcterms:W3CDTF">2018-12-28T08:42:18Z</dcterms:modified>
</cp:coreProperties>
</file>