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5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5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  <p:sldMasterId id="2147483754" r:id="rId2"/>
    <p:sldMasterId id="2147483838" r:id="rId3"/>
    <p:sldMasterId id="2147483844" r:id="rId4"/>
    <p:sldMasterId id="2147483856" r:id="rId5"/>
    <p:sldMasterId id="2147483940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7" r:id="rId13"/>
    <p:sldId id="263" r:id="rId14"/>
    <p:sldId id="264" r:id="rId15"/>
    <p:sldId id="265" r:id="rId16"/>
    <p:sldId id="266" r:id="rId17"/>
    <p:sldId id="2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7C30"/>
    <a:srgbClr val="CADE10"/>
    <a:srgbClr val="8A73AB"/>
    <a:srgbClr val="F99998"/>
    <a:srgbClr val="A9C618"/>
    <a:srgbClr val="C761C0"/>
    <a:srgbClr val="FAF9F5"/>
    <a:srgbClr val="F6F4EB"/>
    <a:srgbClr val="F0EDE5"/>
    <a:srgbClr val="3F3F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2;&#1077;&#1090;&#1086;&#1076;&#1082;&#1072;&#1073;&#1080;&#1085;&#1077;&#1090;\&#1055;&#1077;&#1076;&#1072;&#1075;&#1086;&#1075;&#1080;&#1095;&#1077;&#1089;&#1082;&#1080;&#1081;%20&#1089;&#1086;&#1074;&#1077;&#1090;\2020-2021%20&#1091;&#1095;.%20&#1075;&#1086;&#1076;\&#1055;&#1045;&#1044;&#1057;&#1054;&#1042;&#1045;&#1058;%20&#8470;6\&#1053;&#1048;&#1044;%202021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D:\&#1052;&#1077;&#1090;&#1086;&#1076;&#1082;&#1072;&#1073;&#1080;&#1085;&#1077;&#1090;\&#1055;&#1077;&#1076;&#1072;&#1075;&#1086;&#1075;&#1080;&#1095;&#1077;&#1089;&#1082;&#1080;&#1081;%20&#1089;&#1086;&#1074;&#1077;&#1090;\2020-2021%20&#1091;&#1095;.%20&#1075;&#1086;&#1076;\&#1055;&#1045;&#1044;&#1057;&#1054;&#1042;&#1045;&#1058;%20&#8470;6\&#1053;&#1048;&#1044;%202021.xls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D:\&#1052;&#1077;&#1090;&#1086;&#1076;&#1082;&#1072;&#1073;&#1080;&#1085;&#1077;&#1090;\&#1055;&#1077;&#1076;&#1072;&#1075;&#1086;&#1075;&#1080;&#1095;&#1077;&#1089;&#1082;&#1080;&#1081;%20&#1089;&#1086;&#1074;&#1077;&#1090;\2020-2021%20&#1091;&#1095;.%20&#1075;&#1086;&#1076;\&#1055;&#1045;&#1044;&#1057;&#1054;&#1042;&#1045;&#1058;%20&#8470;6\&#1053;&#1048;&#1044;%202021.xls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D:\&#1052;&#1077;&#1090;&#1086;&#1076;&#1082;&#1072;&#1073;&#1080;&#1085;&#1077;&#1090;\&#1055;&#1077;&#1076;&#1072;&#1075;&#1086;&#1075;&#1080;&#1095;&#1077;&#1089;&#1082;&#1080;&#1081;%20&#1089;&#1086;&#1074;&#1077;&#1090;\2020-2021%20&#1091;&#1095;.%20&#1075;&#1086;&#1076;\&#1055;&#1045;&#1044;&#1057;&#1054;&#1042;&#1045;&#1058;%20&#8470;6\&#1053;&#1048;&#1044;%202021.xls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D:\&#1052;&#1077;&#1090;&#1086;&#1076;&#1082;&#1072;&#1073;&#1080;&#1085;&#1077;&#1090;\&#1055;&#1077;&#1076;&#1072;&#1075;&#1086;&#1075;&#1080;&#1095;&#1077;&#1089;&#1082;&#1080;&#1081;%20&#1089;&#1086;&#1074;&#1077;&#1090;\2020-2021%20&#1091;&#1095;.%20&#1075;&#1086;&#1076;\&#1055;&#1045;&#1044;&#1057;&#1054;&#1042;&#1045;&#1058;%20&#8470;6\&#1053;&#1048;&#1044;%202021.xls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2;&#1077;&#1090;&#1086;&#1076;&#1082;&#1072;&#1073;&#1080;&#1085;&#1077;&#1090;\&#1055;&#1077;&#1076;&#1072;&#1075;&#1086;&#1075;&#1080;&#1095;&#1077;&#1089;&#1082;&#1080;&#1081;%20&#1089;&#1086;&#1074;&#1077;&#1090;\2020-2021%20&#1091;&#1095;.%20&#1075;&#1086;&#1076;\&#1055;&#1045;&#1044;&#1057;&#1054;&#1042;&#1045;&#1058;%20&#8470;6\&#1053;&#1048;&#1044;%202021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2;&#1077;&#1090;&#1086;&#1076;&#1082;&#1072;&#1073;&#1080;&#1085;&#1077;&#1090;\&#1055;&#1077;&#1076;&#1072;&#1075;&#1086;&#1075;&#1080;&#1095;&#1077;&#1089;&#1082;&#1080;&#1081;%20&#1089;&#1086;&#1074;&#1077;&#1090;\2020-2021%20&#1091;&#1095;.%20&#1075;&#1086;&#1076;\&#1055;&#1045;&#1044;&#1057;&#1054;&#1042;&#1045;&#1058;%20&#8470;6\&#1053;&#1048;&#1044;%202021.xls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D:\&#1052;&#1077;&#1090;&#1086;&#1076;&#1082;&#1072;&#1073;&#1080;&#1085;&#1077;&#1090;\&#1055;&#1077;&#1076;&#1072;&#1075;&#1086;&#1075;&#1080;&#1095;&#1077;&#1089;&#1082;&#1080;&#1081;%20&#1089;&#1086;&#1074;&#1077;&#1090;\2020-2021%20&#1091;&#1095;.%20&#1075;&#1086;&#1076;\&#1055;&#1045;&#1044;&#1057;&#1054;&#1042;&#1045;&#1058;%20&#8470;6\&#1053;&#1048;&#1044;%202021.xls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2;&#1077;&#1090;&#1086;&#1076;&#1082;&#1072;&#1073;&#1080;&#1085;&#1077;&#1090;\&#1055;&#1077;&#1076;&#1072;&#1075;&#1086;&#1075;&#1080;&#1095;&#1077;&#1089;&#1082;&#1080;&#1081;%20&#1089;&#1086;&#1074;&#1077;&#1090;\2019-2020%20&#1091;&#1095;.%20&#1075;&#1086;&#1076;\&#1053;&#1072;&#1091;&#1095;&#1085;&#1086;-&#1080;&#1089;&#1089;&#1083;&#1077;&#1076;&#1086;&#1074;&#1072;&#1090;&#1077;&#1083;&#1100;&#1089;&#1082;&#1072;&#1103;%20&#1076;&#1077;&#1103;&#1090;&#1077;&#1083;&#1100;&#1085;&#1086;&#1089;&#1090;&#1100;_2020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'По специальностям'!$D$2</c:f>
              <c:strCache>
                <c:ptCount val="1"/>
                <c:pt idx="0">
                  <c:v>Конференции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'По специальностям'!$C$3:$C$10</c:f>
              <c:strCache>
                <c:ptCount val="8"/>
                <c:pt idx="0">
                  <c:v>18.02.01 
Аналитический контроль качества химических соединений</c:v>
                </c:pt>
                <c:pt idx="1">
                  <c:v>09.02.03 Программирование в компьютерных системах</c:v>
                </c:pt>
                <c:pt idx="2">
                  <c:v>09.02.01 
Компьютерные системы и комплексы</c:v>
                </c:pt>
                <c:pt idx="3">
                  <c:v>38.02.06 Финансы</c:v>
                </c:pt>
                <c:pt idx="4">
                  <c:v>38.02.03 
Операционная деятельность в логистике</c:v>
                </c:pt>
                <c:pt idx="5">
                  <c:v>43.02.10 Туризм</c:v>
                </c:pt>
                <c:pt idx="6">
                  <c:v>54.02.01 
Дизайн (по отраслям)</c:v>
                </c:pt>
                <c:pt idx="7">
                  <c:v>42.02.02 
Издательское дело</c:v>
                </c:pt>
              </c:strCache>
            </c:strRef>
          </c:cat>
          <c:val>
            <c:numRef>
              <c:f>'По специальностям'!$D$3:$D$10</c:f>
              <c:numCache>
                <c:formatCode>General</c:formatCode>
                <c:ptCount val="8"/>
                <c:pt idx="0">
                  <c:v>5</c:v>
                </c:pt>
                <c:pt idx="1">
                  <c:v>11</c:v>
                </c:pt>
                <c:pt idx="2">
                  <c:v>74</c:v>
                </c:pt>
                <c:pt idx="3">
                  <c:v>0</c:v>
                </c:pt>
                <c:pt idx="4">
                  <c:v>0</c:v>
                </c:pt>
                <c:pt idx="5">
                  <c:v>8</c:v>
                </c:pt>
                <c:pt idx="6">
                  <c:v>22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64-4AF8-9199-160E91D7469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07949519"/>
        <c:axId val="907942447"/>
      </c:barChart>
      <c:catAx>
        <c:axId val="907949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07942447"/>
        <c:crosses val="autoZero"/>
        <c:auto val="1"/>
        <c:lblAlgn val="ctr"/>
        <c:lblOffset val="100"/>
        <c:noMultiLvlLbl val="0"/>
      </c:catAx>
      <c:valAx>
        <c:axId val="90794244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079495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'По специальностям'!$E$2</c:f>
              <c:strCache>
                <c:ptCount val="1"/>
                <c:pt idx="0">
                  <c:v>Олимпиады
 учебные</c:v>
                </c:pt>
              </c:strCache>
            </c:strRef>
          </c:tx>
          <c:spPr>
            <a:solidFill>
              <a:srgbClr val="FFC000"/>
            </a:solidFill>
            <a:ln w="12700" cap="flat" cmpd="sng" algn="ctr">
              <a:solidFill>
                <a:srgbClr val="FFC000">
                  <a:shade val="50000"/>
                </a:srgbClr>
              </a:solidFill>
              <a:prstDash val="solid"/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'По специальностям'!$C$3:$C$10</c:f>
              <c:strCache>
                <c:ptCount val="8"/>
                <c:pt idx="0">
                  <c:v>18.02.01 
Аналитический контроль качества химических соединений</c:v>
                </c:pt>
                <c:pt idx="1">
                  <c:v>09.02.03 Программирование в компьютерных системах</c:v>
                </c:pt>
                <c:pt idx="2">
                  <c:v>09.02.01 
Компьютерные системы и комплексы</c:v>
                </c:pt>
                <c:pt idx="3">
                  <c:v>38.02.06 Финансы</c:v>
                </c:pt>
                <c:pt idx="4">
                  <c:v>38.02.03 
Операционная деятельность в логистике</c:v>
                </c:pt>
                <c:pt idx="5">
                  <c:v>43.02.10 Туризм</c:v>
                </c:pt>
                <c:pt idx="6">
                  <c:v>54.02.01 
Дизайн (по отраслям)</c:v>
                </c:pt>
                <c:pt idx="7">
                  <c:v>42.02.02 
Издательское дело</c:v>
                </c:pt>
              </c:strCache>
            </c:strRef>
          </c:cat>
          <c:val>
            <c:numRef>
              <c:f>'По специальностям'!$E$3:$E$10</c:f>
              <c:numCache>
                <c:formatCode>General</c:formatCode>
                <c:ptCount val="8"/>
                <c:pt idx="0">
                  <c:v>10</c:v>
                </c:pt>
                <c:pt idx="1">
                  <c:v>85</c:v>
                </c:pt>
                <c:pt idx="2">
                  <c:v>137</c:v>
                </c:pt>
                <c:pt idx="3">
                  <c:v>8</c:v>
                </c:pt>
                <c:pt idx="4">
                  <c:v>6</c:v>
                </c:pt>
                <c:pt idx="5">
                  <c:v>14</c:v>
                </c:pt>
                <c:pt idx="6">
                  <c:v>10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59-4EC5-B723-0BEE6571753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07949519"/>
        <c:axId val="907942447"/>
      </c:barChart>
      <c:catAx>
        <c:axId val="907949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07942447"/>
        <c:crosses val="autoZero"/>
        <c:auto val="1"/>
        <c:lblAlgn val="ctr"/>
        <c:lblOffset val="100"/>
        <c:noMultiLvlLbl val="0"/>
      </c:catAx>
      <c:valAx>
        <c:axId val="90794244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079495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'По специальностям'!$F$2</c:f>
              <c:strCache>
                <c:ptCount val="1"/>
                <c:pt idx="0">
                  <c:v>Олимпиады 
профмастерства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'По специальностям'!$C$3:$C$10</c:f>
              <c:strCache>
                <c:ptCount val="8"/>
                <c:pt idx="0">
                  <c:v>18.02.01 
Аналитический контроль качества химических соединений</c:v>
                </c:pt>
                <c:pt idx="1">
                  <c:v>09.02.03 Программирование в компьютерных системах</c:v>
                </c:pt>
                <c:pt idx="2">
                  <c:v>09.02.01 
Компьютерные системы и комплексы</c:v>
                </c:pt>
                <c:pt idx="3">
                  <c:v>38.02.06 Финансы</c:v>
                </c:pt>
                <c:pt idx="4">
                  <c:v>38.02.03 
Операционная деятельность в логистике</c:v>
                </c:pt>
                <c:pt idx="5">
                  <c:v>43.02.10 Туризм</c:v>
                </c:pt>
                <c:pt idx="6">
                  <c:v>54.02.01 
Дизайн (по отраслям)</c:v>
                </c:pt>
                <c:pt idx="7">
                  <c:v>42.02.02 
Издательское дело</c:v>
                </c:pt>
              </c:strCache>
            </c:strRef>
          </c:cat>
          <c:val>
            <c:numRef>
              <c:f>'По специальностям'!$F$3:$F$10</c:f>
              <c:numCache>
                <c:formatCode>General</c:formatCode>
                <c:ptCount val="8"/>
                <c:pt idx="0">
                  <c:v>13</c:v>
                </c:pt>
                <c:pt idx="1">
                  <c:v>11</c:v>
                </c:pt>
                <c:pt idx="2">
                  <c:v>6</c:v>
                </c:pt>
                <c:pt idx="3">
                  <c:v>24</c:v>
                </c:pt>
                <c:pt idx="4">
                  <c:v>0</c:v>
                </c:pt>
                <c:pt idx="5">
                  <c:v>8</c:v>
                </c:pt>
                <c:pt idx="6">
                  <c:v>5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DD-431D-80C3-EEFB3997301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07949519"/>
        <c:axId val="907942447"/>
      </c:barChart>
      <c:catAx>
        <c:axId val="907949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07942447"/>
        <c:crosses val="autoZero"/>
        <c:auto val="1"/>
        <c:lblAlgn val="ctr"/>
        <c:lblOffset val="100"/>
        <c:noMultiLvlLbl val="0"/>
      </c:catAx>
      <c:valAx>
        <c:axId val="90794244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079495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'По специальностям'!$G$2</c:f>
              <c:strCache>
                <c:ptCount val="1"/>
                <c:pt idx="0">
                  <c:v>Конкурсы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'По специальностям'!$C$3:$C$10</c:f>
              <c:strCache>
                <c:ptCount val="8"/>
                <c:pt idx="0">
                  <c:v>18.02.01 
Аналитический контроль качества химических соединений</c:v>
                </c:pt>
                <c:pt idx="1">
                  <c:v>09.02.03 Программирование в компьютерных системах</c:v>
                </c:pt>
                <c:pt idx="2">
                  <c:v>09.02.01 
Компьютерные системы и комплексы</c:v>
                </c:pt>
                <c:pt idx="3">
                  <c:v>38.02.06 Финансы</c:v>
                </c:pt>
                <c:pt idx="4">
                  <c:v>38.02.03 
Операционная деятельность в логистике</c:v>
                </c:pt>
                <c:pt idx="5">
                  <c:v>43.02.10 Туризм</c:v>
                </c:pt>
                <c:pt idx="6">
                  <c:v>54.02.01 
Дизайн (по отраслям)</c:v>
                </c:pt>
                <c:pt idx="7">
                  <c:v>42.02.02 
Издательское дело</c:v>
                </c:pt>
              </c:strCache>
            </c:strRef>
          </c:cat>
          <c:val>
            <c:numRef>
              <c:f>'По специальностям'!$G$3:$G$10</c:f>
              <c:numCache>
                <c:formatCode>General</c:formatCode>
                <c:ptCount val="8"/>
                <c:pt idx="0">
                  <c:v>4</c:v>
                </c:pt>
                <c:pt idx="1">
                  <c:v>20</c:v>
                </c:pt>
                <c:pt idx="2">
                  <c:v>10</c:v>
                </c:pt>
                <c:pt idx="3">
                  <c:v>0</c:v>
                </c:pt>
                <c:pt idx="4">
                  <c:v>0</c:v>
                </c:pt>
                <c:pt idx="5">
                  <c:v>5</c:v>
                </c:pt>
                <c:pt idx="6">
                  <c:v>8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5B-4F58-8032-043662B6AA1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07949519"/>
        <c:axId val="907942447"/>
      </c:barChart>
      <c:catAx>
        <c:axId val="907949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07942447"/>
        <c:crosses val="autoZero"/>
        <c:auto val="1"/>
        <c:lblAlgn val="ctr"/>
        <c:lblOffset val="100"/>
        <c:noMultiLvlLbl val="0"/>
      </c:catAx>
      <c:valAx>
        <c:axId val="90794244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079495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'По специальностям'!$H$2</c:f>
              <c:strCache>
                <c:ptCount val="1"/>
                <c:pt idx="0">
                  <c:v>Публикации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'По специальностям'!$C$3:$C$10</c:f>
              <c:strCache>
                <c:ptCount val="8"/>
                <c:pt idx="0">
                  <c:v>18.02.01 
Аналитический контроль качества химических соединений</c:v>
                </c:pt>
                <c:pt idx="1">
                  <c:v>09.02.03 Программирование в компьютерных системах</c:v>
                </c:pt>
                <c:pt idx="2">
                  <c:v>09.02.01 
Компьютерные системы и комплексы</c:v>
                </c:pt>
                <c:pt idx="3">
                  <c:v>38.02.06 Финансы</c:v>
                </c:pt>
                <c:pt idx="4">
                  <c:v>38.02.03 
Операционная деятельность в логистике</c:v>
                </c:pt>
                <c:pt idx="5">
                  <c:v>43.02.10 Туризм</c:v>
                </c:pt>
                <c:pt idx="6">
                  <c:v>54.02.01 
Дизайн (по отраслям)</c:v>
                </c:pt>
                <c:pt idx="7">
                  <c:v>42.02.02 
Издательское дело</c:v>
                </c:pt>
              </c:strCache>
            </c:strRef>
          </c:cat>
          <c:val>
            <c:numRef>
              <c:f>'По специальностям'!$H$3:$H$10</c:f>
              <c:numCache>
                <c:formatCode>General</c:formatCode>
                <c:ptCount val="8"/>
                <c:pt idx="0">
                  <c:v>2</c:v>
                </c:pt>
                <c:pt idx="1">
                  <c:v>3</c:v>
                </c:pt>
                <c:pt idx="2">
                  <c:v>20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61-4ED3-8565-FB5BCFD48A5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07949519"/>
        <c:axId val="907942447"/>
      </c:barChart>
      <c:catAx>
        <c:axId val="907949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07942447"/>
        <c:crosses val="autoZero"/>
        <c:auto val="1"/>
        <c:lblAlgn val="ctr"/>
        <c:lblOffset val="100"/>
        <c:noMultiLvlLbl val="0"/>
      </c:catAx>
      <c:valAx>
        <c:axId val="90794244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079495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8149289464147428"/>
          <c:w val="1"/>
          <c:h val="0.6259499862274431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3EC-40FB-94D6-2B9696D3575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3EC-40FB-94D6-2B9696D3575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3EC-40FB-94D6-2B9696D3575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3EC-40FB-94D6-2B9696D3575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63EC-40FB-94D6-2B9696D3575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НИД_проценты!$B$6:$B$10</c:f>
              <c:strCache>
                <c:ptCount val="5"/>
                <c:pt idx="0">
                  <c:v>Конференции</c:v>
                </c:pt>
                <c:pt idx="1">
                  <c:v>Олимпиады (учебные)</c:v>
                </c:pt>
                <c:pt idx="2">
                  <c:v>Олимпиады (профмастерства)</c:v>
                </c:pt>
                <c:pt idx="3">
                  <c:v>Конкурсы</c:v>
                </c:pt>
                <c:pt idx="4">
                  <c:v>Публикации</c:v>
                </c:pt>
              </c:strCache>
            </c:strRef>
          </c:cat>
          <c:val>
            <c:numRef>
              <c:f>НИД_проценты!$C$6:$C$10</c:f>
              <c:numCache>
                <c:formatCode>0%</c:formatCode>
                <c:ptCount val="5"/>
                <c:pt idx="0">
                  <c:v>0.23</c:v>
                </c:pt>
                <c:pt idx="1">
                  <c:v>0.52</c:v>
                </c:pt>
                <c:pt idx="2">
                  <c:v>0.13</c:v>
                </c:pt>
                <c:pt idx="3">
                  <c:v>0.09</c:v>
                </c:pt>
                <c:pt idx="4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3EC-40FB-94D6-2B9696D3575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'По специальностям'!$D$2</c:f>
              <c:strCache>
                <c:ptCount val="1"/>
                <c:pt idx="0">
                  <c:v>Конференции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'По специальностям'!$C$3:$C$10</c:f>
              <c:strCache>
                <c:ptCount val="8"/>
                <c:pt idx="0">
                  <c:v>18.02.01 
Аналитический контроль качества химических соединений</c:v>
                </c:pt>
                <c:pt idx="1">
                  <c:v>09.02.03 Программирование в компьютерных системах</c:v>
                </c:pt>
                <c:pt idx="2">
                  <c:v>09.02.01 
Компьютерные системы и комплексы</c:v>
                </c:pt>
                <c:pt idx="3">
                  <c:v>38.02.06 Финансы</c:v>
                </c:pt>
                <c:pt idx="4">
                  <c:v>38.02.03 
Операционная деятельность в логистике</c:v>
                </c:pt>
                <c:pt idx="5">
                  <c:v>43.02.10 Туризм</c:v>
                </c:pt>
                <c:pt idx="6">
                  <c:v>54.02.01 
Дизайн (по отраслям)</c:v>
                </c:pt>
                <c:pt idx="7">
                  <c:v>42.02.02 
Издательское дело</c:v>
                </c:pt>
              </c:strCache>
            </c:strRef>
          </c:cat>
          <c:val>
            <c:numRef>
              <c:f>'По специальностям'!$D$3:$D$10</c:f>
              <c:numCache>
                <c:formatCode>General</c:formatCode>
                <c:ptCount val="8"/>
                <c:pt idx="0">
                  <c:v>5</c:v>
                </c:pt>
                <c:pt idx="1">
                  <c:v>11</c:v>
                </c:pt>
                <c:pt idx="2">
                  <c:v>74</c:v>
                </c:pt>
                <c:pt idx="3">
                  <c:v>0</c:v>
                </c:pt>
                <c:pt idx="4">
                  <c:v>0</c:v>
                </c:pt>
                <c:pt idx="5">
                  <c:v>8</c:v>
                </c:pt>
                <c:pt idx="6">
                  <c:v>22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69-4F5C-A697-81365B593782}"/>
            </c:ext>
          </c:extLst>
        </c:ser>
        <c:ser>
          <c:idx val="1"/>
          <c:order val="1"/>
          <c:tx>
            <c:strRef>
              <c:f>'По специальностям'!$E$2</c:f>
              <c:strCache>
                <c:ptCount val="1"/>
                <c:pt idx="0">
                  <c:v>Олимпиады
 учебные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'По специальностям'!$C$3:$C$10</c:f>
              <c:strCache>
                <c:ptCount val="8"/>
                <c:pt idx="0">
                  <c:v>18.02.01 
Аналитический контроль качества химических соединений</c:v>
                </c:pt>
                <c:pt idx="1">
                  <c:v>09.02.03 Программирование в компьютерных системах</c:v>
                </c:pt>
                <c:pt idx="2">
                  <c:v>09.02.01 
Компьютерные системы и комплексы</c:v>
                </c:pt>
                <c:pt idx="3">
                  <c:v>38.02.06 Финансы</c:v>
                </c:pt>
                <c:pt idx="4">
                  <c:v>38.02.03 
Операционная деятельность в логистике</c:v>
                </c:pt>
                <c:pt idx="5">
                  <c:v>43.02.10 Туризм</c:v>
                </c:pt>
                <c:pt idx="6">
                  <c:v>54.02.01 
Дизайн (по отраслям)</c:v>
                </c:pt>
                <c:pt idx="7">
                  <c:v>42.02.02 
Издательское дело</c:v>
                </c:pt>
              </c:strCache>
            </c:strRef>
          </c:cat>
          <c:val>
            <c:numRef>
              <c:f>'По специальностям'!$E$3:$E$10</c:f>
              <c:numCache>
                <c:formatCode>General</c:formatCode>
                <c:ptCount val="8"/>
                <c:pt idx="0">
                  <c:v>10</c:v>
                </c:pt>
                <c:pt idx="1">
                  <c:v>85</c:v>
                </c:pt>
                <c:pt idx="2">
                  <c:v>137</c:v>
                </c:pt>
                <c:pt idx="3">
                  <c:v>8</c:v>
                </c:pt>
                <c:pt idx="4">
                  <c:v>6</c:v>
                </c:pt>
                <c:pt idx="5">
                  <c:v>14</c:v>
                </c:pt>
                <c:pt idx="6">
                  <c:v>10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69-4F5C-A697-81365B593782}"/>
            </c:ext>
          </c:extLst>
        </c:ser>
        <c:ser>
          <c:idx val="2"/>
          <c:order val="2"/>
          <c:tx>
            <c:strRef>
              <c:f>'По специальностям'!$F$2</c:f>
              <c:strCache>
                <c:ptCount val="1"/>
                <c:pt idx="0">
                  <c:v>Олимпиады 
профмастерства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'По специальностям'!$C$3:$C$10</c:f>
              <c:strCache>
                <c:ptCount val="8"/>
                <c:pt idx="0">
                  <c:v>18.02.01 
Аналитический контроль качества химических соединений</c:v>
                </c:pt>
                <c:pt idx="1">
                  <c:v>09.02.03 Программирование в компьютерных системах</c:v>
                </c:pt>
                <c:pt idx="2">
                  <c:v>09.02.01 
Компьютерные системы и комплексы</c:v>
                </c:pt>
                <c:pt idx="3">
                  <c:v>38.02.06 Финансы</c:v>
                </c:pt>
                <c:pt idx="4">
                  <c:v>38.02.03 
Операционная деятельность в логистике</c:v>
                </c:pt>
                <c:pt idx="5">
                  <c:v>43.02.10 Туризм</c:v>
                </c:pt>
                <c:pt idx="6">
                  <c:v>54.02.01 
Дизайн (по отраслям)</c:v>
                </c:pt>
                <c:pt idx="7">
                  <c:v>42.02.02 
Издательское дело</c:v>
                </c:pt>
              </c:strCache>
            </c:strRef>
          </c:cat>
          <c:val>
            <c:numRef>
              <c:f>'По специальностям'!$F$3:$F$10</c:f>
              <c:numCache>
                <c:formatCode>General</c:formatCode>
                <c:ptCount val="8"/>
                <c:pt idx="0">
                  <c:v>13</c:v>
                </c:pt>
                <c:pt idx="1">
                  <c:v>11</c:v>
                </c:pt>
                <c:pt idx="2">
                  <c:v>6</c:v>
                </c:pt>
                <c:pt idx="3">
                  <c:v>24</c:v>
                </c:pt>
                <c:pt idx="4">
                  <c:v>0</c:v>
                </c:pt>
                <c:pt idx="5">
                  <c:v>8</c:v>
                </c:pt>
                <c:pt idx="6">
                  <c:v>5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69-4F5C-A697-81365B593782}"/>
            </c:ext>
          </c:extLst>
        </c:ser>
        <c:ser>
          <c:idx val="3"/>
          <c:order val="3"/>
          <c:tx>
            <c:strRef>
              <c:f>'По специальностям'!$G$2</c:f>
              <c:strCache>
                <c:ptCount val="1"/>
                <c:pt idx="0">
                  <c:v>Конкурсы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'По специальностям'!$C$3:$C$10</c:f>
              <c:strCache>
                <c:ptCount val="8"/>
                <c:pt idx="0">
                  <c:v>18.02.01 
Аналитический контроль качества химических соединений</c:v>
                </c:pt>
                <c:pt idx="1">
                  <c:v>09.02.03 Программирование в компьютерных системах</c:v>
                </c:pt>
                <c:pt idx="2">
                  <c:v>09.02.01 
Компьютерные системы и комплексы</c:v>
                </c:pt>
                <c:pt idx="3">
                  <c:v>38.02.06 Финансы</c:v>
                </c:pt>
                <c:pt idx="4">
                  <c:v>38.02.03 
Операционная деятельность в логистике</c:v>
                </c:pt>
                <c:pt idx="5">
                  <c:v>43.02.10 Туризм</c:v>
                </c:pt>
                <c:pt idx="6">
                  <c:v>54.02.01 
Дизайн (по отраслям)</c:v>
                </c:pt>
                <c:pt idx="7">
                  <c:v>42.02.02 
Издательское дело</c:v>
                </c:pt>
              </c:strCache>
            </c:strRef>
          </c:cat>
          <c:val>
            <c:numRef>
              <c:f>'По специальностям'!$G$3:$G$10</c:f>
              <c:numCache>
                <c:formatCode>General</c:formatCode>
                <c:ptCount val="8"/>
                <c:pt idx="0">
                  <c:v>4</c:v>
                </c:pt>
                <c:pt idx="1">
                  <c:v>20</c:v>
                </c:pt>
                <c:pt idx="2">
                  <c:v>10</c:v>
                </c:pt>
                <c:pt idx="3">
                  <c:v>0</c:v>
                </c:pt>
                <c:pt idx="4">
                  <c:v>0</c:v>
                </c:pt>
                <c:pt idx="5">
                  <c:v>5</c:v>
                </c:pt>
                <c:pt idx="6">
                  <c:v>8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C69-4F5C-A697-81365B593782}"/>
            </c:ext>
          </c:extLst>
        </c:ser>
        <c:ser>
          <c:idx val="4"/>
          <c:order val="4"/>
          <c:tx>
            <c:strRef>
              <c:f>'По специальностям'!$H$2</c:f>
              <c:strCache>
                <c:ptCount val="1"/>
                <c:pt idx="0">
                  <c:v>Публикации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'По специальностям'!$C$3:$C$10</c:f>
              <c:strCache>
                <c:ptCount val="8"/>
                <c:pt idx="0">
                  <c:v>18.02.01 
Аналитический контроль качества химических соединений</c:v>
                </c:pt>
                <c:pt idx="1">
                  <c:v>09.02.03 Программирование в компьютерных системах</c:v>
                </c:pt>
                <c:pt idx="2">
                  <c:v>09.02.01 
Компьютерные системы и комплексы</c:v>
                </c:pt>
                <c:pt idx="3">
                  <c:v>38.02.06 Финансы</c:v>
                </c:pt>
                <c:pt idx="4">
                  <c:v>38.02.03 
Операционная деятельность в логистике</c:v>
                </c:pt>
                <c:pt idx="5">
                  <c:v>43.02.10 Туризм</c:v>
                </c:pt>
                <c:pt idx="6">
                  <c:v>54.02.01 
Дизайн (по отраслям)</c:v>
                </c:pt>
                <c:pt idx="7">
                  <c:v>42.02.02 
Издательское дело</c:v>
                </c:pt>
              </c:strCache>
            </c:strRef>
          </c:cat>
          <c:val>
            <c:numRef>
              <c:f>'По специальностям'!$H$3:$H$10</c:f>
              <c:numCache>
                <c:formatCode>General</c:formatCode>
                <c:ptCount val="8"/>
                <c:pt idx="0">
                  <c:v>2</c:v>
                </c:pt>
                <c:pt idx="1">
                  <c:v>3</c:v>
                </c:pt>
                <c:pt idx="2">
                  <c:v>20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C69-4F5C-A697-81365B5937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18490223"/>
        <c:axId val="918487727"/>
        <c:axId val="0"/>
      </c:bar3DChart>
      <c:catAx>
        <c:axId val="918490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18487727"/>
        <c:crosses val="autoZero"/>
        <c:auto val="1"/>
        <c:lblAlgn val="ctr"/>
        <c:lblOffset val="100"/>
        <c:noMultiLvlLbl val="0"/>
      </c:catAx>
      <c:valAx>
        <c:axId val="9184877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18490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2818118284503299"/>
          <c:y val="3.5670399887652283E-2"/>
          <c:w val="0.74064555464553317"/>
          <c:h val="6.40366378385547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'По специальностям'!$J$2</c:f>
              <c:strCache>
                <c:ptCount val="1"/>
                <c:pt idx="0">
                  <c:v>1 место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'По специальностям'!$C$3:$C$10</c:f>
              <c:strCache>
                <c:ptCount val="8"/>
                <c:pt idx="0">
                  <c:v>18.02.01 
Аналитический контроль качества химических соединений</c:v>
                </c:pt>
                <c:pt idx="1">
                  <c:v>09.02.03 Программирование в компьютерных системах</c:v>
                </c:pt>
                <c:pt idx="2">
                  <c:v>09.02.01 
Компьютерные системы и комплексы</c:v>
                </c:pt>
                <c:pt idx="3">
                  <c:v>38.02.06 Финансы</c:v>
                </c:pt>
                <c:pt idx="4">
                  <c:v>38.02.03 
Операционная деятельность в логистике</c:v>
                </c:pt>
                <c:pt idx="5">
                  <c:v>43.02.10 Туризм</c:v>
                </c:pt>
                <c:pt idx="6">
                  <c:v>54.02.01 
Дизайн (по отраслям)</c:v>
                </c:pt>
                <c:pt idx="7">
                  <c:v>42.02.02 
Издательское дело</c:v>
                </c:pt>
              </c:strCache>
            </c:strRef>
          </c:cat>
          <c:val>
            <c:numRef>
              <c:f>'По специальностям'!$J$3:$J$10</c:f>
              <c:numCache>
                <c:formatCode>General</c:formatCode>
                <c:ptCount val="8"/>
                <c:pt idx="0">
                  <c:v>9</c:v>
                </c:pt>
                <c:pt idx="1">
                  <c:v>61</c:v>
                </c:pt>
                <c:pt idx="2">
                  <c:v>48</c:v>
                </c:pt>
                <c:pt idx="3">
                  <c:v>19</c:v>
                </c:pt>
                <c:pt idx="4">
                  <c:v>0</c:v>
                </c:pt>
                <c:pt idx="5">
                  <c:v>8</c:v>
                </c:pt>
                <c:pt idx="6">
                  <c:v>11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0E-49AD-A86F-14086BC8790E}"/>
            </c:ext>
          </c:extLst>
        </c:ser>
        <c:ser>
          <c:idx val="1"/>
          <c:order val="1"/>
          <c:tx>
            <c:strRef>
              <c:f>'По специальностям'!$K$2</c:f>
              <c:strCache>
                <c:ptCount val="1"/>
                <c:pt idx="0">
                  <c:v>2 место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'По специальностям'!$C$3:$C$10</c:f>
              <c:strCache>
                <c:ptCount val="8"/>
                <c:pt idx="0">
                  <c:v>18.02.01 
Аналитический контроль качества химических соединений</c:v>
                </c:pt>
                <c:pt idx="1">
                  <c:v>09.02.03 Программирование в компьютерных системах</c:v>
                </c:pt>
                <c:pt idx="2">
                  <c:v>09.02.01 
Компьютерные системы и комплексы</c:v>
                </c:pt>
                <c:pt idx="3">
                  <c:v>38.02.06 Финансы</c:v>
                </c:pt>
                <c:pt idx="4">
                  <c:v>38.02.03 
Операционная деятельность в логистике</c:v>
                </c:pt>
                <c:pt idx="5">
                  <c:v>43.02.10 Туризм</c:v>
                </c:pt>
                <c:pt idx="6">
                  <c:v>54.02.01 
Дизайн (по отраслям)</c:v>
                </c:pt>
                <c:pt idx="7">
                  <c:v>42.02.02 
Издательское дело</c:v>
                </c:pt>
              </c:strCache>
            </c:strRef>
          </c:cat>
          <c:val>
            <c:numRef>
              <c:f>'По специальностям'!$K$3:$K$10</c:f>
              <c:numCache>
                <c:formatCode>General</c:formatCode>
                <c:ptCount val="8"/>
                <c:pt idx="0">
                  <c:v>8</c:v>
                </c:pt>
                <c:pt idx="1">
                  <c:v>20</c:v>
                </c:pt>
                <c:pt idx="2">
                  <c:v>69</c:v>
                </c:pt>
                <c:pt idx="3">
                  <c:v>8</c:v>
                </c:pt>
                <c:pt idx="4">
                  <c:v>2</c:v>
                </c:pt>
                <c:pt idx="5">
                  <c:v>8</c:v>
                </c:pt>
                <c:pt idx="6">
                  <c:v>8</c:v>
                </c:pt>
                <c:pt idx="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0E-49AD-A86F-14086BC8790E}"/>
            </c:ext>
          </c:extLst>
        </c:ser>
        <c:ser>
          <c:idx val="2"/>
          <c:order val="2"/>
          <c:tx>
            <c:strRef>
              <c:f>'По специальностям'!$L$2</c:f>
              <c:strCache>
                <c:ptCount val="1"/>
                <c:pt idx="0">
                  <c:v>3 место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'По специальностям'!$C$3:$C$10</c:f>
              <c:strCache>
                <c:ptCount val="8"/>
                <c:pt idx="0">
                  <c:v>18.02.01 
Аналитический контроль качества химических соединений</c:v>
                </c:pt>
                <c:pt idx="1">
                  <c:v>09.02.03 Программирование в компьютерных системах</c:v>
                </c:pt>
                <c:pt idx="2">
                  <c:v>09.02.01 
Компьютерные системы и комплексы</c:v>
                </c:pt>
                <c:pt idx="3">
                  <c:v>38.02.06 Финансы</c:v>
                </c:pt>
                <c:pt idx="4">
                  <c:v>38.02.03 
Операционная деятельность в логистике</c:v>
                </c:pt>
                <c:pt idx="5">
                  <c:v>43.02.10 Туризм</c:v>
                </c:pt>
                <c:pt idx="6">
                  <c:v>54.02.01 
Дизайн (по отраслям)</c:v>
                </c:pt>
                <c:pt idx="7">
                  <c:v>42.02.02 
Издательское дело</c:v>
                </c:pt>
              </c:strCache>
            </c:strRef>
          </c:cat>
          <c:val>
            <c:numRef>
              <c:f>'По специальностям'!$L$3:$L$10</c:f>
              <c:numCache>
                <c:formatCode>General</c:formatCode>
                <c:ptCount val="8"/>
                <c:pt idx="0">
                  <c:v>8</c:v>
                </c:pt>
                <c:pt idx="1">
                  <c:v>9</c:v>
                </c:pt>
                <c:pt idx="2">
                  <c:v>42</c:v>
                </c:pt>
                <c:pt idx="3">
                  <c:v>4</c:v>
                </c:pt>
                <c:pt idx="4">
                  <c:v>3</c:v>
                </c:pt>
                <c:pt idx="5">
                  <c:v>6</c:v>
                </c:pt>
                <c:pt idx="6">
                  <c:v>7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0E-49AD-A86F-14086BC8790E}"/>
            </c:ext>
          </c:extLst>
        </c:ser>
        <c:ser>
          <c:idx val="3"/>
          <c:order val="3"/>
          <c:tx>
            <c:strRef>
              <c:f>'По специальностям'!$M$2</c:f>
              <c:strCache>
                <c:ptCount val="1"/>
                <c:pt idx="0">
                  <c:v>Участие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'По специальностям'!$C$3:$C$10</c:f>
              <c:strCache>
                <c:ptCount val="8"/>
                <c:pt idx="0">
                  <c:v>18.02.01 
Аналитический контроль качества химических соединений</c:v>
                </c:pt>
                <c:pt idx="1">
                  <c:v>09.02.03 Программирование в компьютерных системах</c:v>
                </c:pt>
                <c:pt idx="2">
                  <c:v>09.02.01 
Компьютерные системы и комплексы</c:v>
                </c:pt>
                <c:pt idx="3">
                  <c:v>38.02.06 Финансы</c:v>
                </c:pt>
                <c:pt idx="4">
                  <c:v>38.02.03 
Операционная деятельность в логистике</c:v>
                </c:pt>
                <c:pt idx="5">
                  <c:v>43.02.10 Туризм</c:v>
                </c:pt>
                <c:pt idx="6">
                  <c:v>54.02.01 
Дизайн (по отраслям)</c:v>
                </c:pt>
                <c:pt idx="7">
                  <c:v>42.02.02 
Издательское дело</c:v>
                </c:pt>
              </c:strCache>
            </c:strRef>
          </c:cat>
          <c:val>
            <c:numRef>
              <c:f>'По специальностям'!$M$3:$M$10</c:f>
              <c:numCache>
                <c:formatCode>General</c:formatCode>
                <c:ptCount val="8"/>
                <c:pt idx="0">
                  <c:v>7</c:v>
                </c:pt>
                <c:pt idx="1">
                  <c:v>40</c:v>
                </c:pt>
                <c:pt idx="2">
                  <c:v>88</c:v>
                </c:pt>
                <c:pt idx="3">
                  <c:v>1</c:v>
                </c:pt>
                <c:pt idx="4">
                  <c:v>1</c:v>
                </c:pt>
                <c:pt idx="5">
                  <c:v>13</c:v>
                </c:pt>
                <c:pt idx="6">
                  <c:v>19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A0E-49AD-A86F-14086BC8790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07949519"/>
        <c:axId val="907942447"/>
      </c:barChart>
      <c:catAx>
        <c:axId val="907949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07942447"/>
        <c:crosses val="autoZero"/>
        <c:auto val="1"/>
        <c:lblAlgn val="ctr"/>
        <c:lblOffset val="100"/>
        <c:noMultiLvlLbl val="0"/>
      </c:catAx>
      <c:valAx>
        <c:axId val="90794244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079495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0BF-4817-8FE0-B0581898E9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0BF-4817-8FE0-B0581898E92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[1]Контингент!$E$16:$F$16</c:f>
              <c:strCache>
                <c:ptCount val="2"/>
                <c:pt idx="0">
                  <c:v>Принимают участие</c:v>
                </c:pt>
                <c:pt idx="1">
                  <c:v>Не принимают участие</c:v>
                </c:pt>
              </c:strCache>
            </c:strRef>
          </c:cat>
          <c:val>
            <c:numRef>
              <c:f>[1]Контингент!$E$17:$F$17</c:f>
              <c:numCache>
                <c:formatCode>General</c:formatCode>
                <c:ptCount val="2"/>
                <c:pt idx="0">
                  <c:v>532</c:v>
                </c:pt>
                <c:pt idx="1">
                  <c:v>421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0BF-4817-8FE0-B0581898E92E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D0BF-4817-8FE0-B0581898E9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D0BF-4817-8FE0-B0581898E92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[1]Контингент!$E$16:$F$16</c:f>
              <c:strCache>
                <c:ptCount val="2"/>
                <c:pt idx="0">
                  <c:v>Принимают участие</c:v>
                </c:pt>
                <c:pt idx="1">
                  <c:v>Не принимают участие</c:v>
                </c:pt>
              </c:strCache>
            </c:strRef>
          </c:cat>
          <c:val>
            <c:numRef>
              <c:f>[1]Контингент!$E$18:$F$18</c:f>
              <c:numCache>
                <c:formatCode>0%</c:formatCode>
                <c:ptCount val="2"/>
                <c:pt idx="0">
                  <c:v>0.55823714585519413</c:v>
                </c:pt>
                <c:pt idx="1">
                  <c:v>0.44176285414480587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0BF-4817-8FE0-B0581898E92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2E94A7-A256-4E69-8F1C-4D130A6C58E3}" type="doc">
      <dgm:prSet loTypeId="urn:microsoft.com/office/officeart/2005/8/layout/vList6" loCatId="list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36AFCB4F-6098-4AD7-9B10-A9F291442829}">
      <dgm:prSet phldrT="[Текст]" custT="1"/>
      <dgm:spPr/>
      <dgm:t>
        <a:bodyPr/>
        <a:lstStyle/>
        <a:p>
          <a:r>
            <a:rPr lang="ru-RU" sz="2800" b="1" cap="none" spc="0">
              <a:ln/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Олимпиады</a:t>
          </a:r>
          <a:endParaRPr lang="ru-RU" sz="2800" b="1" cap="none" spc="0" dirty="0">
            <a:ln/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5F8B8587-4123-42B3-A4F2-2C464F90CEBE}" type="parTrans" cxnId="{959D7DE9-D6D9-4264-8F0C-B2E8ACF981EA}">
      <dgm:prSet/>
      <dgm:spPr/>
      <dgm:t>
        <a:bodyPr/>
        <a:lstStyle/>
        <a:p>
          <a:endParaRPr lang="ru-RU" sz="2800" b="1" cap="none" spc="0">
            <a:ln/>
            <a:solidFill>
              <a:schemeClr val="accent3"/>
            </a:solidFill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3574AA42-A907-4EE8-8908-01F38226AC9F}" type="sibTrans" cxnId="{959D7DE9-D6D9-4264-8F0C-B2E8ACF981EA}">
      <dgm:prSet/>
      <dgm:spPr/>
      <dgm:t>
        <a:bodyPr/>
        <a:lstStyle/>
        <a:p>
          <a:endParaRPr lang="ru-RU" sz="2800" b="1" cap="none" spc="0">
            <a:ln/>
            <a:solidFill>
              <a:schemeClr val="accent3"/>
            </a:solidFill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5C6C7F62-4CC7-469A-96F4-EB101BE7E943}">
      <dgm:prSet phldrT="[Текст]" custT="1"/>
      <dgm:spPr/>
      <dgm:t>
        <a:bodyPr/>
        <a:lstStyle/>
        <a:p>
          <a:r>
            <a:rPr lang="ru-RU" sz="2800" b="1" cap="none" spc="0" dirty="0">
              <a:ln/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Конкурсы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 highlightClick="1"/>
          </dgm14:cNvPr>
        </a:ext>
      </dgm:extLst>
    </dgm:pt>
    <dgm:pt modelId="{F6F7A8DB-BD28-46DD-B352-77B9CF061706}" type="parTrans" cxnId="{8FF82935-4C54-455A-B9E9-6D5AD84F3895}">
      <dgm:prSet/>
      <dgm:spPr/>
      <dgm:t>
        <a:bodyPr/>
        <a:lstStyle/>
        <a:p>
          <a:endParaRPr lang="ru-RU" sz="2800" b="1" cap="none" spc="0">
            <a:ln/>
            <a:solidFill>
              <a:schemeClr val="accent3"/>
            </a:solidFill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961D4666-1383-44FF-9FDA-5A34273F7317}" type="sibTrans" cxnId="{8FF82935-4C54-455A-B9E9-6D5AD84F3895}">
      <dgm:prSet/>
      <dgm:spPr/>
      <dgm:t>
        <a:bodyPr/>
        <a:lstStyle/>
        <a:p>
          <a:endParaRPr lang="ru-RU" sz="2800" b="1" cap="none" spc="0">
            <a:ln/>
            <a:solidFill>
              <a:schemeClr val="accent3"/>
            </a:solidFill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4E60636D-8881-4B8C-ACC0-BCA06397D98F}">
      <dgm:prSet phldrT="[Текст]" custT="1"/>
      <dgm:spPr/>
      <dgm:t>
        <a:bodyPr/>
        <a:lstStyle/>
        <a:p>
          <a:r>
            <a:rPr lang="ru-RU" sz="2800" b="1" cap="none" spc="0" dirty="0">
              <a:ln/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Публикации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 highlightClick="1"/>
          </dgm14:cNvPr>
        </a:ext>
      </dgm:extLst>
    </dgm:pt>
    <dgm:pt modelId="{135541C3-C511-4DBE-A5D8-ED852EBBFB76}" type="parTrans" cxnId="{D03FA273-5E67-4289-8975-A278B0F30E9C}">
      <dgm:prSet/>
      <dgm:spPr/>
      <dgm:t>
        <a:bodyPr/>
        <a:lstStyle/>
        <a:p>
          <a:endParaRPr lang="ru-RU" sz="2800" b="1" cap="none" spc="0">
            <a:ln/>
            <a:solidFill>
              <a:schemeClr val="accent3"/>
            </a:solidFill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75F9C2E6-2F98-4429-929F-2ADB5CBE1289}" type="sibTrans" cxnId="{D03FA273-5E67-4289-8975-A278B0F30E9C}">
      <dgm:prSet/>
      <dgm:spPr/>
      <dgm:t>
        <a:bodyPr/>
        <a:lstStyle/>
        <a:p>
          <a:endParaRPr lang="ru-RU" sz="2800" b="1" cap="none" spc="0">
            <a:ln/>
            <a:solidFill>
              <a:schemeClr val="accent3"/>
            </a:solidFill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00133A6C-A889-48EB-8F3D-50017D40630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2000" b="0" u="none" cap="none" spc="0" dirty="0">
              <a:ln w="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Учебные</a:t>
          </a:r>
        </a:p>
      </dgm:t>
    </dgm:pt>
    <dgm:pt modelId="{26161923-3A70-47E9-B1FD-8795725B0F01}" type="parTrans" cxnId="{41FB212A-E41F-4500-9DC4-ACD0D6DC1E20}">
      <dgm:prSet/>
      <dgm:spPr/>
      <dgm:t>
        <a:bodyPr/>
        <a:lstStyle/>
        <a:p>
          <a:endParaRPr lang="ru-RU" sz="2800" b="1" cap="none" spc="0">
            <a:ln/>
            <a:solidFill>
              <a:schemeClr val="accent3"/>
            </a:solidFill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143E223B-5458-4900-9F1A-F7D91691E610}" type="sibTrans" cxnId="{41FB212A-E41F-4500-9DC4-ACD0D6DC1E20}">
      <dgm:prSet/>
      <dgm:spPr/>
      <dgm:t>
        <a:bodyPr/>
        <a:lstStyle/>
        <a:p>
          <a:endParaRPr lang="ru-RU" sz="2800" b="1" cap="none" spc="0">
            <a:ln/>
            <a:solidFill>
              <a:schemeClr val="accent3"/>
            </a:solidFill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91B150D-3AC5-4556-A611-4ED9A82DC90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2000" b="0" u="none" cap="none" spc="0" dirty="0">
              <a:ln w="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Профессиональные</a:t>
          </a:r>
        </a:p>
      </dgm:t>
    </dgm:pt>
    <dgm:pt modelId="{38430E1E-3012-4FF9-9A0C-7D85D4FE3B53}" type="parTrans" cxnId="{4632048F-57C4-42E6-AC66-9B3701C43B6E}">
      <dgm:prSet/>
      <dgm:spPr/>
      <dgm:t>
        <a:bodyPr/>
        <a:lstStyle/>
        <a:p>
          <a:endParaRPr lang="ru-RU" sz="2800" b="1" cap="none" spc="0">
            <a:ln/>
            <a:solidFill>
              <a:schemeClr val="accent3"/>
            </a:solidFill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93CCE5C3-FC54-4B6F-82CA-A8EBD7790009}" type="sibTrans" cxnId="{4632048F-57C4-42E6-AC66-9B3701C43B6E}">
      <dgm:prSet/>
      <dgm:spPr/>
      <dgm:t>
        <a:bodyPr/>
        <a:lstStyle/>
        <a:p>
          <a:endParaRPr lang="ru-RU" sz="2800" b="1" cap="none" spc="0">
            <a:ln/>
            <a:solidFill>
              <a:schemeClr val="accent3"/>
            </a:solidFill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9F20A9B-B936-4575-9470-64548E9D7ED5}">
      <dgm:prSet phldrT="[Текст]" custT="1"/>
      <dgm:spPr/>
      <dgm:t>
        <a:bodyPr/>
        <a:lstStyle/>
        <a:p>
          <a:r>
            <a:rPr lang="ru-RU" sz="2800" b="1" cap="none" spc="0" dirty="0">
              <a:ln/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Конференции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 highlightClick="1"/>
          </dgm14:cNvPr>
        </a:ext>
      </dgm:extLst>
    </dgm:pt>
    <dgm:pt modelId="{7A77FD8C-9B06-4C03-8192-E9623D42D551}" type="sibTrans" cxnId="{9334A672-1CCB-4299-9F1A-16828F896620}">
      <dgm:prSet/>
      <dgm:spPr/>
      <dgm:t>
        <a:bodyPr/>
        <a:lstStyle/>
        <a:p>
          <a:endParaRPr lang="ru-RU" sz="2800" b="1" cap="none" spc="0">
            <a:ln/>
            <a:solidFill>
              <a:schemeClr val="accent3"/>
            </a:solidFill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B3033C1D-7ECF-4F37-98AE-C799CEA7DB06}" type="parTrans" cxnId="{9334A672-1CCB-4299-9F1A-16828F896620}">
      <dgm:prSet/>
      <dgm:spPr/>
      <dgm:t>
        <a:bodyPr/>
        <a:lstStyle/>
        <a:p>
          <a:endParaRPr lang="ru-RU" sz="2800" b="1" cap="none" spc="0">
            <a:ln/>
            <a:solidFill>
              <a:schemeClr val="accent3"/>
            </a:solidFill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93793A9D-73C8-4AE1-AFC9-1CDFD9F05E7C}">
      <dgm:prSet phldrT="[Текст]" custT="1"/>
      <dgm:spPr/>
      <dgm:t>
        <a:bodyPr/>
        <a:lstStyle/>
        <a:p>
          <a:r>
            <a:rPr lang="ru-RU" sz="1800" b="0" u="none" cap="none" spc="0" dirty="0">
              <a:ln w="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Выставки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 highlightClick="1"/>
          </dgm14:cNvPr>
        </a:ext>
      </dgm:extLst>
    </dgm:pt>
    <dgm:pt modelId="{14C5C000-DBB3-4DCD-A7F8-202C22C9AC6A}" type="parTrans" cxnId="{5284D882-0707-4822-97B4-B18CA626B1DB}">
      <dgm:prSet/>
      <dgm:spPr/>
      <dgm:t>
        <a:bodyPr/>
        <a:lstStyle/>
        <a:p>
          <a:endParaRPr lang="ru-RU"/>
        </a:p>
      </dgm:t>
    </dgm:pt>
    <dgm:pt modelId="{6E997055-9C93-496D-9FA7-B555CE868DFD}" type="sibTrans" cxnId="{5284D882-0707-4822-97B4-B18CA626B1DB}">
      <dgm:prSet/>
      <dgm:spPr/>
      <dgm:t>
        <a:bodyPr/>
        <a:lstStyle/>
        <a:p>
          <a:endParaRPr lang="ru-RU"/>
        </a:p>
      </dgm:t>
    </dgm:pt>
    <dgm:pt modelId="{3AE9B986-83FC-4120-8104-717CC8F812B6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b="0" u="none" cap="none" spc="0" dirty="0">
              <a:ln w="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Региональные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 highlightClick="1"/>
          </dgm14:cNvPr>
        </a:ext>
      </dgm:extLst>
    </dgm:pt>
    <dgm:pt modelId="{1A79EAE2-A259-42A9-8217-45D4A9485B75}" type="parTrans" cxnId="{44815E5D-DE66-4AE0-9F22-93804F865120}">
      <dgm:prSet/>
      <dgm:spPr/>
      <dgm:t>
        <a:bodyPr/>
        <a:lstStyle/>
        <a:p>
          <a:endParaRPr lang="ru-RU"/>
        </a:p>
      </dgm:t>
    </dgm:pt>
    <dgm:pt modelId="{9E9CEFBB-A0FE-4D86-A88E-E5FC36775B6A}" type="sibTrans" cxnId="{44815E5D-DE66-4AE0-9F22-93804F865120}">
      <dgm:prSet/>
      <dgm:spPr/>
      <dgm:t>
        <a:bodyPr/>
        <a:lstStyle/>
        <a:p>
          <a:endParaRPr lang="ru-RU"/>
        </a:p>
      </dgm:t>
    </dgm:pt>
    <dgm:pt modelId="{57999F81-8E3B-4FF9-ABED-A172EAC7C908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b="0" u="none" cap="none" spc="0" dirty="0">
              <a:ln w="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Всероссийские</a:t>
          </a:r>
        </a:p>
      </dgm:t>
      <dgm:extLst/>
    </dgm:pt>
    <dgm:pt modelId="{1B8D0AA0-3C5F-4F88-88B2-7022070EECA0}" type="parTrans" cxnId="{5ECED874-5852-4CFA-B95B-9DA8B56B4469}">
      <dgm:prSet/>
      <dgm:spPr/>
      <dgm:t>
        <a:bodyPr/>
        <a:lstStyle/>
        <a:p>
          <a:endParaRPr lang="ru-RU"/>
        </a:p>
      </dgm:t>
    </dgm:pt>
    <dgm:pt modelId="{F82EA864-2809-493F-AABD-581BC6428FAA}" type="sibTrans" cxnId="{5ECED874-5852-4CFA-B95B-9DA8B56B4469}">
      <dgm:prSet/>
      <dgm:spPr/>
      <dgm:t>
        <a:bodyPr/>
        <a:lstStyle/>
        <a:p>
          <a:endParaRPr lang="ru-RU"/>
        </a:p>
      </dgm:t>
    </dgm:pt>
    <dgm:pt modelId="{E4827B27-E7ED-44BC-87CC-9F2348629F94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b="0" u="none" cap="none" spc="0" dirty="0">
              <a:ln w="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Международные</a:t>
          </a:r>
        </a:p>
      </dgm:t>
      <dgm:extLst/>
    </dgm:pt>
    <dgm:pt modelId="{5BD4A005-7877-4583-80FD-A0A07C643682}" type="parTrans" cxnId="{E0AA39BB-678C-4DC7-AD44-4B5E3A6138B0}">
      <dgm:prSet/>
      <dgm:spPr/>
      <dgm:t>
        <a:bodyPr/>
        <a:lstStyle/>
        <a:p>
          <a:endParaRPr lang="ru-RU"/>
        </a:p>
      </dgm:t>
    </dgm:pt>
    <dgm:pt modelId="{6B81476C-CEEE-4DF2-BD2D-B64F2541DF12}" type="sibTrans" cxnId="{E0AA39BB-678C-4DC7-AD44-4B5E3A6138B0}">
      <dgm:prSet/>
      <dgm:spPr/>
      <dgm:t>
        <a:bodyPr/>
        <a:lstStyle/>
        <a:p>
          <a:endParaRPr lang="ru-RU"/>
        </a:p>
      </dgm:t>
    </dgm:pt>
    <dgm:pt modelId="{E7B05908-F75E-4B00-AF9D-BCF95E85C18E}">
      <dgm:prSet phldrT="[Текст]" custT="1"/>
      <dgm:spPr/>
      <dgm:t>
        <a:bodyPr/>
        <a:lstStyle/>
        <a:p>
          <a:r>
            <a:rPr lang="ru-RU" sz="1800" b="0" u="none" cap="none" spc="0" dirty="0">
              <a:ln w="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Форумы</a:t>
          </a:r>
        </a:p>
      </dgm:t>
      <dgm:extLst/>
    </dgm:pt>
    <dgm:pt modelId="{70E2043F-91F4-402A-85C8-C1D31B0D5DC1}" type="parTrans" cxnId="{D757EBFE-B145-4E06-B96D-7AD17241D9E8}">
      <dgm:prSet/>
      <dgm:spPr/>
      <dgm:t>
        <a:bodyPr/>
        <a:lstStyle/>
        <a:p>
          <a:endParaRPr lang="ru-RU"/>
        </a:p>
      </dgm:t>
    </dgm:pt>
    <dgm:pt modelId="{8D8CD460-739F-440C-97C0-A4ED7621C36F}" type="sibTrans" cxnId="{D757EBFE-B145-4E06-B96D-7AD17241D9E8}">
      <dgm:prSet/>
      <dgm:spPr/>
      <dgm:t>
        <a:bodyPr/>
        <a:lstStyle/>
        <a:p>
          <a:endParaRPr lang="ru-RU"/>
        </a:p>
      </dgm:t>
    </dgm:pt>
    <dgm:pt modelId="{67B3FF5E-B64A-4E61-B0B1-4664DAF25BB7}">
      <dgm:prSet phldrT="[Текст]" custT="1"/>
      <dgm:spPr/>
      <dgm:t>
        <a:bodyPr/>
        <a:lstStyle/>
        <a:p>
          <a:r>
            <a:rPr lang="ru-RU" sz="1800" b="0" u="none" cap="none" spc="0" dirty="0">
              <a:ln w="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Турниры</a:t>
          </a:r>
        </a:p>
      </dgm:t>
      <dgm:extLst/>
    </dgm:pt>
    <dgm:pt modelId="{146D014C-5AAA-4707-AEC9-091674203E84}" type="parTrans" cxnId="{64F460D8-DAC1-4E22-9DEA-3CD074C3C6B1}">
      <dgm:prSet/>
      <dgm:spPr/>
      <dgm:t>
        <a:bodyPr/>
        <a:lstStyle/>
        <a:p>
          <a:endParaRPr lang="ru-RU"/>
        </a:p>
      </dgm:t>
    </dgm:pt>
    <dgm:pt modelId="{DC209866-E091-4915-AE41-F6D8C0396931}" type="sibTrans" cxnId="{64F460D8-DAC1-4E22-9DEA-3CD074C3C6B1}">
      <dgm:prSet/>
      <dgm:spPr/>
      <dgm:t>
        <a:bodyPr/>
        <a:lstStyle/>
        <a:p>
          <a:endParaRPr lang="ru-RU"/>
        </a:p>
      </dgm:t>
    </dgm:pt>
    <dgm:pt modelId="{CACCE4BA-F46F-453D-A4B0-AA641B806FD5}">
      <dgm:prSet custT="1"/>
      <dgm:spPr/>
      <dgm:t>
        <a:bodyPr/>
        <a:lstStyle/>
        <a:p>
          <a:r>
            <a:rPr lang="ru-RU" sz="1800" b="0" u="none" cap="none" spc="0" dirty="0">
              <a:ln w="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Под руководством преподавателей </a:t>
          </a:r>
          <a:br>
            <a:rPr lang="ru-RU" sz="1800" b="0" u="none" cap="none" spc="0" dirty="0">
              <a:ln w="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</a:br>
          <a:r>
            <a:rPr lang="ru-RU" sz="1800" b="0" u="none" cap="none" spc="0" dirty="0">
              <a:ln w="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Таврического колледжа</a:t>
          </a:r>
        </a:p>
      </dgm:t>
    </dgm:pt>
    <dgm:pt modelId="{84CE3ACC-D4D9-4D00-81DF-23D567EFEFBF}" type="parTrans" cxnId="{26669122-2A91-4717-A94A-6EFBEC441BC3}">
      <dgm:prSet/>
      <dgm:spPr/>
      <dgm:t>
        <a:bodyPr/>
        <a:lstStyle/>
        <a:p>
          <a:endParaRPr lang="ru-RU"/>
        </a:p>
      </dgm:t>
    </dgm:pt>
    <dgm:pt modelId="{72E091B0-F244-4A0A-BA52-24C5D8A64035}" type="sibTrans" cxnId="{26669122-2A91-4717-A94A-6EFBEC441BC3}">
      <dgm:prSet/>
      <dgm:spPr/>
      <dgm:t>
        <a:bodyPr/>
        <a:lstStyle/>
        <a:p>
          <a:endParaRPr lang="ru-RU"/>
        </a:p>
      </dgm:t>
    </dgm:pt>
    <dgm:pt modelId="{F4F32E22-A0B6-4408-9D78-1BDC75AF87CB}" type="pres">
      <dgm:prSet presAssocID="{1F2E94A7-A256-4E69-8F1C-4D130A6C58E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7C6075D-4C59-437B-8682-F6076C383C1A}" type="pres">
      <dgm:prSet presAssocID="{D9F20A9B-B936-4575-9470-64548E9D7ED5}" presName="linNode" presStyleCnt="0"/>
      <dgm:spPr/>
    </dgm:pt>
    <dgm:pt modelId="{FF67D7FF-9039-4941-916C-B0E087580263}" type="pres">
      <dgm:prSet presAssocID="{D9F20A9B-B936-4575-9470-64548E9D7ED5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DF94CC-5DFE-440B-AD56-D0E3B96ECB13}" type="pres">
      <dgm:prSet presAssocID="{D9F20A9B-B936-4575-9470-64548E9D7ED5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8F720C-076F-49B4-BFE2-187976E1C757}" type="pres">
      <dgm:prSet presAssocID="{7A77FD8C-9B06-4C03-8192-E9623D42D551}" presName="spacing" presStyleCnt="0"/>
      <dgm:spPr/>
    </dgm:pt>
    <dgm:pt modelId="{DFCE05A3-457A-4A20-8AC5-CF8A2A4DCFB0}" type="pres">
      <dgm:prSet presAssocID="{36AFCB4F-6098-4AD7-9B10-A9F291442829}" presName="linNode" presStyleCnt="0"/>
      <dgm:spPr/>
    </dgm:pt>
    <dgm:pt modelId="{00A862EB-D7CC-4CC3-90EC-A703CD6C30CC}" type="pres">
      <dgm:prSet presAssocID="{36AFCB4F-6098-4AD7-9B10-A9F291442829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2E1F17-1722-43E0-A645-4EDE4A00F7C3}" type="pres">
      <dgm:prSet presAssocID="{36AFCB4F-6098-4AD7-9B10-A9F291442829}" presName="childShp" presStyleLbl="bgAccFollowNode1" presStyleIdx="1" presStyleCnt="4" custLinFactNeighborX="-437" custLinFactNeighborY="-35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3BF7B8-D15F-4A80-9529-4BD69FBF44AB}" type="pres">
      <dgm:prSet presAssocID="{3574AA42-A907-4EE8-8908-01F38226AC9F}" presName="spacing" presStyleCnt="0"/>
      <dgm:spPr/>
    </dgm:pt>
    <dgm:pt modelId="{D3CC702D-472C-41F9-977F-A95DDB0BB1AB}" type="pres">
      <dgm:prSet presAssocID="{5C6C7F62-4CC7-469A-96F4-EB101BE7E943}" presName="linNode" presStyleCnt="0"/>
      <dgm:spPr/>
    </dgm:pt>
    <dgm:pt modelId="{0E5C7491-9F8A-46C5-8EDA-6014E67C9F54}" type="pres">
      <dgm:prSet presAssocID="{5C6C7F62-4CC7-469A-96F4-EB101BE7E943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108D7-0E8D-49DB-8FC0-D96AA89AB6DB}" type="pres">
      <dgm:prSet presAssocID="{5C6C7F62-4CC7-469A-96F4-EB101BE7E943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06287C-2AE3-4C9B-8736-C90256875F5E}" type="pres">
      <dgm:prSet presAssocID="{961D4666-1383-44FF-9FDA-5A34273F7317}" presName="spacing" presStyleCnt="0"/>
      <dgm:spPr/>
    </dgm:pt>
    <dgm:pt modelId="{F9C67A32-AC31-4E8B-B72E-53EAAB650C70}" type="pres">
      <dgm:prSet presAssocID="{4E60636D-8881-4B8C-ACC0-BCA06397D98F}" presName="linNode" presStyleCnt="0"/>
      <dgm:spPr/>
    </dgm:pt>
    <dgm:pt modelId="{6E9AA84C-38C5-4D5E-AF12-CE6CB7617FBC}" type="pres">
      <dgm:prSet presAssocID="{4E60636D-8881-4B8C-ACC0-BCA06397D98F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DA339F-1288-4E52-BDDE-123DC3DB8432}" type="pres">
      <dgm:prSet presAssocID="{4E60636D-8881-4B8C-ACC0-BCA06397D98F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84D882-0707-4822-97B4-B18CA626B1DB}" srcId="{5C6C7F62-4CC7-469A-96F4-EB101BE7E943}" destId="{93793A9D-73C8-4AE1-AFC9-1CDFD9F05E7C}" srcOrd="0" destOrd="0" parTransId="{14C5C000-DBB3-4DCD-A7F8-202C22C9AC6A}" sibTransId="{6E997055-9C93-496D-9FA7-B555CE868DFD}"/>
    <dgm:cxn modelId="{056AC232-F4FA-455F-A2F4-59394945AD7F}" type="presOf" srcId="{D9F20A9B-B936-4575-9470-64548E9D7ED5}" destId="{FF67D7FF-9039-4941-916C-B0E087580263}" srcOrd="0" destOrd="0" presId="urn:microsoft.com/office/officeart/2005/8/layout/vList6"/>
    <dgm:cxn modelId="{D757EBFE-B145-4E06-B96D-7AD17241D9E8}" srcId="{5C6C7F62-4CC7-469A-96F4-EB101BE7E943}" destId="{E7B05908-F75E-4B00-AF9D-BCF95E85C18E}" srcOrd="1" destOrd="0" parTransId="{70E2043F-91F4-402A-85C8-C1D31B0D5DC1}" sibTransId="{8D8CD460-739F-440C-97C0-A4ED7621C36F}"/>
    <dgm:cxn modelId="{B870B86B-4EB3-423A-9332-02EACDF045DE}" type="presOf" srcId="{36AFCB4F-6098-4AD7-9B10-A9F291442829}" destId="{00A862EB-D7CC-4CC3-90EC-A703CD6C30CC}" srcOrd="0" destOrd="0" presId="urn:microsoft.com/office/officeart/2005/8/layout/vList6"/>
    <dgm:cxn modelId="{44815E5D-DE66-4AE0-9F22-93804F865120}" srcId="{D9F20A9B-B936-4575-9470-64548E9D7ED5}" destId="{3AE9B986-83FC-4120-8104-717CC8F812B6}" srcOrd="0" destOrd="0" parTransId="{1A79EAE2-A259-42A9-8217-45D4A9485B75}" sibTransId="{9E9CEFBB-A0FE-4D86-A88E-E5FC36775B6A}"/>
    <dgm:cxn modelId="{9C9D8044-72CD-4DA1-9A67-F47FCA028713}" type="presOf" srcId="{E4827B27-E7ED-44BC-87CC-9F2348629F94}" destId="{70DF94CC-5DFE-440B-AD56-D0E3B96ECB13}" srcOrd="0" destOrd="2" presId="urn:microsoft.com/office/officeart/2005/8/layout/vList6"/>
    <dgm:cxn modelId="{F6DDC61C-E664-472B-8D84-4AFAD9A17B9E}" type="presOf" srcId="{4E60636D-8881-4B8C-ACC0-BCA06397D98F}" destId="{6E9AA84C-38C5-4D5E-AF12-CE6CB7617FBC}" srcOrd="0" destOrd="0" presId="urn:microsoft.com/office/officeart/2005/8/layout/vList6"/>
    <dgm:cxn modelId="{FC325D4E-F00A-47D2-A175-B3CF29286F09}" type="presOf" srcId="{93793A9D-73C8-4AE1-AFC9-1CDFD9F05E7C}" destId="{AAE108D7-0E8D-49DB-8FC0-D96AA89AB6DB}" srcOrd="0" destOrd="0" presId="urn:microsoft.com/office/officeart/2005/8/layout/vList6"/>
    <dgm:cxn modelId="{D03FA273-5E67-4289-8975-A278B0F30E9C}" srcId="{1F2E94A7-A256-4E69-8F1C-4D130A6C58E3}" destId="{4E60636D-8881-4B8C-ACC0-BCA06397D98F}" srcOrd="3" destOrd="0" parTransId="{135541C3-C511-4DBE-A5D8-ED852EBBFB76}" sibTransId="{75F9C2E6-2F98-4429-929F-2ADB5CBE1289}"/>
    <dgm:cxn modelId="{5ECED874-5852-4CFA-B95B-9DA8B56B4469}" srcId="{D9F20A9B-B936-4575-9470-64548E9D7ED5}" destId="{57999F81-8E3B-4FF9-ABED-A172EAC7C908}" srcOrd="1" destOrd="0" parTransId="{1B8D0AA0-3C5F-4F88-88B2-7022070EECA0}" sibTransId="{F82EA864-2809-493F-AABD-581BC6428FAA}"/>
    <dgm:cxn modelId="{9334A672-1CCB-4299-9F1A-16828F896620}" srcId="{1F2E94A7-A256-4E69-8F1C-4D130A6C58E3}" destId="{D9F20A9B-B936-4575-9470-64548E9D7ED5}" srcOrd="0" destOrd="0" parTransId="{B3033C1D-7ECF-4F37-98AE-C799CEA7DB06}" sibTransId="{7A77FD8C-9B06-4C03-8192-E9623D42D551}"/>
    <dgm:cxn modelId="{36D94770-1999-41A6-B7D1-F594083B6AB0}" type="presOf" srcId="{1F2E94A7-A256-4E69-8F1C-4D130A6C58E3}" destId="{F4F32E22-A0B6-4408-9D78-1BDC75AF87CB}" srcOrd="0" destOrd="0" presId="urn:microsoft.com/office/officeart/2005/8/layout/vList6"/>
    <dgm:cxn modelId="{BBC40CF0-B11D-4B1A-94AD-F65852BAB46A}" type="presOf" srcId="{00133A6C-A889-48EB-8F3D-50017D406300}" destId="{5E2E1F17-1722-43E0-A645-4EDE4A00F7C3}" srcOrd="0" destOrd="0" presId="urn:microsoft.com/office/officeart/2005/8/layout/vList6"/>
    <dgm:cxn modelId="{26669122-2A91-4717-A94A-6EFBEC441BC3}" srcId="{4E60636D-8881-4B8C-ACC0-BCA06397D98F}" destId="{CACCE4BA-F46F-453D-A4B0-AA641B806FD5}" srcOrd="0" destOrd="0" parTransId="{84CE3ACC-D4D9-4D00-81DF-23D567EFEFBF}" sibTransId="{72E091B0-F244-4A0A-BA52-24C5D8A64035}"/>
    <dgm:cxn modelId="{959D7DE9-D6D9-4264-8F0C-B2E8ACF981EA}" srcId="{1F2E94A7-A256-4E69-8F1C-4D130A6C58E3}" destId="{36AFCB4F-6098-4AD7-9B10-A9F291442829}" srcOrd="1" destOrd="0" parTransId="{5F8B8587-4123-42B3-A4F2-2C464F90CEBE}" sibTransId="{3574AA42-A907-4EE8-8908-01F38226AC9F}"/>
    <dgm:cxn modelId="{DDF818F4-CB53-462D-9994-7DFCE6DDB3D3}" type="presOf" srcId="{D91B150D-3AC5-4556-A611-4ED9A82DC907}" destId="{5E2E1F17-1722-43E0-A645-4EDE4A00F7C3}" srcOrd="0" destOrd="1" presId="urn:microsoft.com/office/officeart/2005/8/layout/vList6"/>
    <dgm:cxn modelId="{EF9289FD-69D2-4B4B-9EDB-49D7F8F45F12}" type="presOf" srcId="{57999F81-8E3B-4FF9-ABED-A172EAC7C908}" destId="{70DF94CC-5DFE-440B-AD56-D0E3B96ECB13}" srcOrd="0" destOrd="1" presId="urn:microsoft.com/office/officeart/2005/8/layout/vList6"/>
    <dgm:cxn modelId="{64F460D8-DAC1-4E22-9DEA-3CD074C3C6B1}" srcId="{5C6C7F62-4CC7-469A-96F4-EB101BE7E943}" destId="{67B3FF5E-B64A-4E61-B0B1-4664DAF25BB7}" srcOrd="2" destOrd="0" parTransId="{146D014C-5AAA-4707-AEC9-091674203E84}" sibTransId="{DC209866-E091-4915-AE41-F6D8C0396931}"/>
    <dgm:cxn modelId="{FAD8CCC6-AE19-4B23-BB51-5E2F96442E05}" type="presOf" srcId="{5C6C7F62-4CC7-469A-96F4-EB101BE7E943}" destId="{0E5C7491-9F8A-46C5-8EDA-6014E67C9F54}" srcOrd="0" destOrd="0" presId="urn:microsoft.com/office/officeart/2005/8/layout/vList6"/>
    <dgm:cxn modelId="{41FB212A-E41F-4500-9DC4-ACD0D6DC1E20}" srcId="{36AFCB4F-6098-4AD7-9B10-A9F291442829}" destId="{00133A6C-A889-48EB-8F3D-50017D406300}" srcOrd="0" destOrd="0" parTransId="{26161923-3A70-47E9-B1FD-8795725B0F01}" sibTransId="{143E223B-5458-4900-9F1A-F7D91691E610}"/>
    <dgm:cxn modelId="{7DBE1360-52CC-4A58-AE53-F5E3508C2544}" type="presOf" srcId="{3AE9B986-83FC-4120-8104-717CC8F812B6}" destId="{70DF94CC-5DFE-440B-AD56-D0E3B96ECB13}" srcOrd="0" destOrd="0" presId="urn:microsoft.com/office/officeart/2005/8/layout/vList6"/>
    <dgm:cxn modelId="{4632048F-57C4-42E6-AC66-9B3701C43B6E}" srcId="{36AFCB4F-6098-4AD7-9B10-A9F291442829}" destId="{D91B150D-3AC5-4556-A611-4ED9A82DC907}" srcOrd="1" destOrd="0" parTransId="{38430E1E-3012-4FF9-9A0C-7D85D4FE3B53}" sibTransId="{93CCE5C3-FC54-4B6F-82CA-A8EBD7790009}"/>
    <dgm:cxn modelId="{8FF82935-4C54-455A-B9E9-6D5AD84F3895}" srcId="{1F2E94A7-A256-4E69-8F1C-4D130A6C58E3}" destId="{5C6C7F62-4CC7-469A-96F4-EB101BE7E943}" srcOrd="2" destOrd="0" parTransId="{F6F7A8DB-BD28-46DD-B352-77B9CF061706}" sibTransId="{961D4666-1383-44FF-9FDA-5A34273F7317}"/>
    <dgm:cxn modelId="{02B69A93-BA95-4345-B873-241F9B9750D9}" type="presOf" srcId="{67B3FF5E-B64A-4E61-B0B1-4664DAF25BB7}" destId="{AAE108D7-0E8D-49DB-8FC0-D96AA89AB6DB}" srcOrd="0" destOrd="2" presId="urn:microsoft.com/office/officeart/2005/8/layout/vList6"/>
    <dgm:cxn modelId="{E0AA39BB-678C-4DC7-AD44-4B5E3A6138B0}" srcId="{D9F20A9B-B936-4575-9470-64548E9D7ED5}" destId="{E4827B27-E7ED-44BC-87CC-9F2348629F94}" srcOrd="2" destOrd="0" parTransId="{5BD4A005-7877-4583-80FD-A0A07C643682}" sibTransId="{6B81476C-CEEE-4DF2-BD2D-B64F2541DF12}"/>
    <dgm:cxn modelId="{B1339DE7-8F4E-4681-AA0A-BC561D54C1A2}" type="presOf" srcId="{E7B05908-F75E-4B00-AF9D-BCF95E85C18E}" destId="{AAE108D7-0E8D-49DB-8FC0-D96AA89AB6DB}" srcOrd="0" destOrd="1" presId="urn:microsoft.com/office/officeart/2005/8/layout/vList6"/>
    <dgm:cxn modelId="{146724F6-C272-497C-A6CF-6AEBE0673E1E}" type="presOf" srcId="{CACCE4BA-F46F-453D-A4B0-AA641B806FD5}" destId="{75DA339F-1288-4E52-BDDE-123DC3DB8432}" srcOrd="0" destOrd="0" presId="urn:microsoft.com/office/officeart/2005/8/layout/vList6"/>
    <dgm:cxn modelId="{A288DF9E-1C52-4483-8391-DFF900F11EC4}" type="presParOf" srcId="{F4F32E22-A0B6-4408-9D78-1BDC75AF87CB}" destId="{47C6075D-4C59-437B-8682-F6076C383C1A}" srcOrd="0" destOrd="0" presId="urn:microsoft.com/office/officeart/2005/8/layout/vList6"/>
    <dgm:cxn modelId="{EF9F5A46-BD96-47AA-8AFA-11617D074810}" type="presParOf" srcId="{47C6075D-4C59-437B-8682-F6076C383C1A}" destId="{FF67D7FF-9039-4941-916C-B0E087580263}" srcOrd="0" destOrd="0" presId="urn:microsoft.com/office/officeart/2005/8/layout/vList6"/>
    <dgm:cxn modelId="{8FDC8795-EA69-44AB-ABC6-7D61197CF6C5}" type="presParOf" srcId="{47C6075D-4C59-437B-8682-F6076C383C1A}" destId="{70DF94CC-5DFE-440B-AD56-D0E3B96ECB13}" srcOrd="1" destOrd="0" presId="urn:microsoft.com/office/officeart/2005/8/layout/vList6"/>
    <dgm:cxn modelId="{79B00DBA-4E78-4DEE-99F9-6D02A4F37283}" type="presParOf" srcId="{F4F32E22-A0B6-4408-9D78-1BDC75AF87CB}" destId="{2A8F720C-076F-49B4-BFE2-187976E1C757}" srcOrd="1" destOrd="0" presId="urn:microsoft.com/office/officeart/2005/8/layout/vList6"/>
    <dgm:cxn modelId="{E6DB179F-0513-4097-942D-4D959DA1BCEE}" type="presParOf" srcId="{F4F32E22-A0B6-4408-9D78-1BDC75AF87CB}" destId="{DFCE05A3-457A-4A20-8AC5-CF8A2A4DCFB0}" srcOrd="2" destOrd="0" presId="urn:microsoft.com/office/officeart/2005/8/layout/vList6"/>
    <dgm:cxn modelId="{4EA256DC-FA7B-42F1-86B4-F53ED5D15FE6}" type="presParOf" srcId="{DFCE05A3-457A-4A20-8AC5-CF8A2A4DCFB0}" destId="{00A862EB-D7CC-4CC3-90EC-A703CD6C30CC}" srcOrd="0" destOrd="0" presId="urn:microsoft.com/office/officeart/2005/8/layout/vList6"/>
    <dgm:cxn modelId="{F8583AAC-3E6B-4BC5-BE0B-0F1217E6253F}" type="presParOf" srcId="{DFCE05A3-457A-4A20-8AC5-CF8A2A4DCFB0}" destId="{5E2E1F17-1722-43E0-A645-4EDE4A00F7C3}" srcOrd="1" destOrd="0" presId="urn:microsoft.com/office/officeart/2005/8/layout/vList6"/>
    <dgm:cxn modelId="{88F5AAAE-80D1-4AEA-870B-5A5D914C393D}" type="presParOf" srcId="{F4F32E22-A0B6-4408-9D78-1BDC75AF87CB}" destId="{E83BF7B8-D15F-4A80-9529-4BD69FBF44AB}" srcOrd="3" destOrd="0" presId="urn:microsoft.com/office/officeart/2005/8/layout/vList6"/>
    <dgm:cxn modelId="{FA74E622-5254-4050-8C82-955EB4CCDFA5}" type="presParOf" srcId="{F4F32E22-A0B6-4408-9D78-1BDC75AF87CB}" destId="{D3CC702D-472C-41F9-977F-A95DDB0BB1AB}" srcOrd="4" destOrd="0" presId="urn:microsoft.com/office/officeart/2005/8/layout/vList6"/>
    <dgm:cxn modelId="{70F11EA0-E5B9-49E8-BB98-794DDC119ADC}" type="presParOf" srcId="{D3CC702D-472C-41F9-977F-A95DDB0BB1AB}" destId="{0E5C7491-9F8A-46C5-8EDA-6014E67C9F54}" srcOrd="0" destOrd="0" presId="urn:microsoft.com/office/officeart/2005/8/layout/vList6"/>
    <dgm:cxn modelId="{3F9602B6-15D9-4CFE-805A-8BC1031DC2A9}" type="presParOf" srcId="{D3CC702D-472C-41F9-977F-A95DDB0BB1AB}" destId="{AAE108D7-0E8D-49DB-8FC0-D96AA89AB6DB}" srcOrd="1" destOrd="0" presId="urn:microsoft.com/office/officeart/2005/8/layout/vList6"/>
    <dgm:cxn modelId="{94B3A828-55BF-41AA-BAB8-C6982B4714E3}" type="presParOf" srcId="{F4F32E22-A0B6-4408-9D78-1BDC75AF87CB}" destId="{4306287C-2AE3-4C9B-8736-C90256875F5E}" srcOrd="5" destOrd="0" presId="urn:microsoft.com/office/officeart/2005/8/layout/vList6"/>
    <dgm:cxn modelId="{F42DE60F-0C23-4117-8D18-DB2344AEE10E}" type="presParOf" srcId="{F4F32E22-A0B6-4408-9D78-1BDC75AF87CB}" destId="{F9C67A32-AC31-4E8B-B72E-53EAAB650C70}" srcOrd="6" destOrd="0" presId="urn:microsoft.com/office/officeart/2005/8/layout/vList6"/>
    <dgm:cxn modelId="{44913436-AE1E-444A-9A80-34185CC1EAA9}" type="presParOf" srcId="{F9C67A32-AC31-4E8B-B72E-53EAAB650C70}" destId="{6E9AA84C-38C5-4D5E-AF12-CE6CB7617FBC}" srcOrd="0" destOrd="0" presId="urn:microsoft.com/office/officeart/2005/8/layout/vList6"/>
    <dgm:cxn modelId="{35C83DE1-7A09-4965-8D13-51449F5A3FB2}" type="presParOf" srcId="{F9C67A32-AC31-4E8B-B72E-53EAAB650C70}" destId="{75DA339F-1288-4E52-BDDE-123DC3DB843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DF94CC-5DFE-440B-AD56-D0E3B96ECB13}">
      <dsp:nvSpPr>
        <dsp:cNvPr id="0" name=""/>
        <dsp:cNvSpPr/>
      </dsp:nvSpPr>
      <dsp:spPr>
        <a:xfrm>
          <a:off x="2721363" y="1378"/>
          <a:ext cx="4082045" cy="109356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u="none" kern="1200" cap="none" spc="0" dirty="0">
              <a:ln w="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Региональные</a:t>
          </a: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u="none" kern="1200" cap="none" spc="0" dirty="0">
              <a:ln w="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Всероссийские</a:t>
          </a: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u="none" kern="1200" cap="none" spc="0" dirty="0">
              <a:ln w="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Международные</a:t>
          </a:r>
        </a:p>
      </dsp:txBody>
      <dsp:txXfrm>
        <a:off x="2721363" y="138073"/>
        <a:ext cx="3671960" cy="820170"/>
      </dsp:txXfrm>
    </dsp:sp>
    <dsp:sp modelId="{FF67D7FF-9039-4941-916C-B0E087580263}">
      <dsp:nvSpPr>
        <dsp:cNvPr id="0" name=""/>
        <dsp:cNvSpPr/>
      </dsp:nvSpPr>
      <dsp:spPr>
        <a:xfrm>
          <a:off x="0" y="1378"/>
          <a:ext cx="2721363" cy="109356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cap="none" spc="0" dirty="0">
              <a:ln/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Конференции</a:t>
          </a:r>
        </a:p>
      </dsp:txBody>
      <dsp:txXfrm>
        <a:off x="53383" y="54761"/>
        <a:ext cx="2614597" cy="986794"/>
      </dsp:txXfrm>
    </dsp:sp>
    <dsp:sp modelId="{5E2E1F17-1722-43E0-A645-4EDE4A00F7C3}">
      <dsp:nvSpPr>
        <dsp:cNvPr id="0" name=""/>
        <dsp:cNvSpPr/>
      </dsp:nvSpPr>
      <dsp:spPr>
        <a:xfrm>
          <a:off x="2709471" y="1165910"/>
          <a:ext cx="4082045" cy="109356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u="none" kern="1200" cap="none" spc="0" dirty="0">
              <a:ln w="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Учебные</a:t>
          </a:r>
        </a:p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u="none" kern="1200" cap="none" spc="0" dirty="0">
              <a:ln w="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Профессиональные</a:t>
          </a:r>
        </a:p>
      </dsp:txBody>
      <dsp:txXfrm>
        <a:off x="2709471" y="1302605"/>
        <a:ext cx="3671960" cy="820170"/>
      </dsp:txXfrm>
    </dsp:sp>
    <dsp:sp modelId="{00A862EB-D7CC-4CC3-90EC-A703CD6C30CC}">
      <dsp:nvSpPr>
        <dsp:cNvPr id="0" name=""/>
        <dsp:cNvSpPr/>
      </dsp:nvSpPr>
      <dsp:spPr>
        <a:xfrm>
          <a:off x="0" y="1204294"/>
          <a:ext cx="2721363" cy="109356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13333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cap="none" spc="0">
              <a:ln/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Олимпиады</a:t>
          </a:r>
          <a:endParaRPr lang="ru-RU" sz="2800" b="1" kern="1200" cap="none" spc="0" dirty="0">
            <a:ln/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53383" y="1257677"/>
        <a:ext cx="2614597" cy="986794"/>
      </dsp:txXfrm>
    </dsp:sp>
    <dsp:sp modelId="{AAE108D7-0E8D-49DB-8FC0-D96AA89AB6DB}">
      <dsp:nvSpPr>
        <dsp:cNvPr id="0" name=""/>
        <dsp:cNvSpPr/>
      </dsp:nvSpPr>
      <dsp:spPr>
        <a:xfrm>
          <a:off x="2721363" y="2407211"/>
          <a:ext cx="4082045" cy="109356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u="none" kern="1200" cap="none" spc="0" dirty="0">
              <a:ln w="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Выставки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u="none" kern="1200" cap="none" spc="0" dirty="0">
              <a:ln w="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Форумы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u="none" kern="1200" cap="none" spc="0" dirty="0">
              <a:ln w="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Турниры</a:t>
          </a:r>
        </a:p>
      </dsp:txBody>
      <dsp:txXfrm>
        <a:off x="2721363" y="2543906"/>
        <a:ext cx="3671960" cy="820170"/>
      </dsp:txXfrm>
    </dsp:sp>
    <dsp:sp modelId="{0E5C7491-9F8A-46C5-8EDA-6014E67C9F54}">
      <dsp:nvSpPr>
        <dsp:cNvPr id="0" name=""/>
        <dsp:cNvSpPr/>
      </dsp:nvSpPr>
      <dsp:spPr>
        <a:xfrm>
          <a:off x="0" y="2407211"/>
          <a:ext cx="2721363" cy="109356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26667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cap="none" spc="0" dirty="0">
              <a:ln/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Конкурсы</a:t>
          </a:r>
        </a:p>
      </dsp:txBody>
      <dsp:txXfrm>
        <a:off x="53383" y="2460594"/>
        <a:ext cx="2614597" cy="986794"/>
      </dsp:txXfrm>
    </dsp:sp>
    <dsp:sp modelId="{75DA339F-1288-4E52-BDDE-123DC3DB8432}">
      <dsp:nvSpPr>
        <dsp:cNvPr id="0" name=""/>
        <dsp:cNvSpPr/>
      </dsp:nvSpPr>
      <dsp:spPr>
        <a:xfrm>
          <a:off x="2721363" y="3610127"/>
          <a:ext cx="4082045" cy="109356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u="none" kern="1200" cap="none" spc="0" dirty="0">
              <a:ln w="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Под руководством преподавателей </a:t>
          </a:r>
          <a:br>
            <a:rPr lang="ru-RU" sz="1800" b="0" u="none" kern="1200" cap="none" spc="0" dirty="0">
              <a:ln w="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</a:br>
          <a:r>
            <a:rPr lang="ru-RU" sz="1800" b="0" u="none" kern="1200" cap="none" spc="0" dirty="0">
              <a:ln w="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Таврического колледжа</a:t>
          </a:r>
        </a:p>
      </dsp:txBody>
      <dsp:txXfrm>
        <a:off x="2721363" y="3746822"/>
        <a:ext cx="3671960" cy="820170"/>
      </dsp:txXfrm>
    </dsp:sp>
    <dsp:sp modelId="{6E9AA84C-38C5-4D5E-AF12-CE6CB7617FBC}">
      <dsp:nvSpPr>
        <dsp:cNvPr id="0" name=""/>
        <dsp:cNvSpPr/>
      </dsp:nvSpPr>
      <dsp:spPr>
        <a:xfrm>
          <a:off x="0" y="3610127"/>
          <a:ext cx="2721363" cy="109356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cap="none" spc="0" dirty="0">
              <a:ln/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Публикации</a:t>
          </a:r>
        </a:p>
      </dsp:txBody>
      <dsp:txXfrm>
        <a:off x="53383" y="3663510"/>
        <a:ext cx="2614597" cy="9867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2052548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94895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649388"/>
      </p:ext>
    </p:extLst>
  </p:cSld>
  <p:clrMapOvr>
    <a:masterClrMapping/>
  </p:clrMapOvr>
  <p:transition spd="med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69328"/>
      </p:ext>
    </p:extLst>
  </p:cSld>
  <p:clrMapOvr>
    <a:masterClrMapping/>
  </p:clrMapOvr>
  <p:transition spd="med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42667"/>
      </p:ext>
    </p:extLst>
  </p:cSld>
  <p:clrMapOvr>
    <a:masterClrMapping/>
  </p:clrMapOvr>
  <p:transition spd="med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82951"/>
      </p:ext>
    </p:extLst>
  </p:cSld>
  <p:clrMapOvr>
    <a:masterClrMapping/>
  </p:clrMapOvr>
  <p:transition spd="med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94772"/>
      </p:ext>
    </p:extLst>
  </p:cSld>
  <p:clrMapOvr>
    <a:masterClrMapping/>
  </p:clrMapOvr>
  <p:transition spd="med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253370"/>
      </p:ext>
    </p:extLst>
  </p:cSld>
  <p:clrMapOvr>
    <a:masterClrMapping/>
  </p:clrMapOvr>
  <p:transition spd="med">
    <p:pull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1737329"/>
      </p:ext>
    </p:extLst>
  </p:cSld>
  <p:clrMapOvr>
    <a:masterClrMapping/>
  </p:clrMapOvr>
  <p:transition spd="med">
    <p:pull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altLang="ko-KR"/>
              <a:t>Образец текста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altLang="ko-KR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788880245"/>
      </p:ext>
    </p:extLst>
  </p:cSld>
  <p:clrMapOvr>
    <a:masterClrMapping/>
  </p:clrMapOvr>
  <p:transition spd="med">
    <p:pull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altLang="ko-KR"/>
              <a:t>Образец текста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altLang="ko-KR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568603139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altLang="ko-KR"/>
              <a:t>Образец текста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altLang="ko-KR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100365699"/>
      </p:ext>
    </p:extLst>
  </p:cSld>
  <p:clrMapOvr>
    <a:masterClrMapping/>
  </p:clrMapOvr>
  <p:transition spd="med">
    <p:pull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6BC0-85F9-42F6-8F19-DE2A3B74B1A3}" type="datetimeFigureOut">
              <a:rPr lang="ru-RU" smtClean="0"/>
              <a:t>07.07.2021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448A-56A0-4DE7-931F-EDE4C8C15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808556"/>
      </p:ext>
    </p:extLst>
  </p:cSld>
  <p:clrMapOvr>
    <a:masterClrMapping/>
  </p:clrMapOvr>
  <p:transition spd="med">
    <p:pull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6BC0-85F9-42F6-8F19-DE2A3B74B1A3}" type="datetimeFigureOut">
              <a:rPr lang="ru-RU" smtClean="0"/>
              <a:t>07.07.2021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448A-56A0-4DE7-931F-EDE4C8C15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563689"/>
      </p:ext>
    </p:extLst>
  </p:cSld>
  <p:clrMapOvr>
    <a:masterClrMapping/>
  </p:clrMapOvr>
  <p:transition spd="med">
    <p:pull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67291"/>
      </p:ext>
    </p:extLst>
  </p:cSld>
  <p:clrMapOvr>
    <a:masterClrMapping/>
  </p:clrMapOvr>
  <p:transition spd="med">
    <p:pull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94366"/>
      </p:ext>
    </p:extLst>
  </p:cSld>
  <p:clrMapOvr>
    <a:masterClrMapping/>
  </p:clrMapOvr>
  <p:transition spd="med">
    <p:pull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648279"/>
      </p:ext>
    </p:extLst>
  </p:cSld>
  <p:clrMapOvr>
    <a:masterClrMapping/>
  </p:clrMapOvr>
  <p:transition spd="med">
    <p:pull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73753"/>
      </p:ext>
    </p:extLst>
  </p:cSld>
  <p:clrMapOvr>
    <a:masterClrMapping/>
  </p:clrMapOvr>
  <p:transition spd="med">
    <p:pull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19733"/>
      </p:ext>
    </p:extLst>
  </p:cSld>
  <p:clrMapOvr>
    <a:masterClrMapping/>
  </p:clrMapOvr>
  <p:transition spd="med">
    <p:pull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08"/>
      </p:ext>
    </p:extLst>
  </p:cSld>
  <p:clrMapOvr>
    <a:masterClrMapping/>
  </p:clrMapOvr>
  <p:transition spd="med">
    <p:pull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36667"/>
      </p:ext>
    </p:extLst>
  </p:cSld>
  <p:clrMapOvr>
    <a:masterClrMapping/>
  </p:clrMapOvr>
  <p:transition spd="med">
    <p:pull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621825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altLang="ko-KR"/>
              <a:t>Образец текста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altLang="ko-KR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370226176"/>
      </p:ext>
    </p:extLst>
  </p:cSld>
  <p:clrMapOvr>
    <a:masterClrMapping/>
  </p:clrMapOvr>
  <p:transition spd="med">
    <p:pull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32023"/>
      </p:ext>
    </p:extLst>
  </p:cSld>
  <p:clrMapOvr>
    <a:masterClrMapping/>
  </p:clrMapOvr>
  <p:transition spd="med">
    <p:pull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62533"/>
      </p:ext>
    </p:extLst>
  </p:cSld>
  <p:clrMapOvr>
    <a:masterClrMapping/>
  </p:clrMapOvr>
  <p:transition spd="med">
    <p:pull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454187"/>
      </p:ext>
    </p:extLst>
  </p:cSld>
  <p:clrMapOvr>
    <a:masterClrMapping/>
  </p:clrMapOvr>
  <p:transition spd="med">
    <p:pull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02A76E-253A-471E-A746-94475F9A7634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45463682"/>
      </p:ext>
    </p:extLst>
  </p:cSld>
  <p:clrMapOvr>
    <a:masterClrMapping/>
  </p:clrMapOvr>
  <p:transition spd="med">
    <p:pull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0AA8B9-6522-4987-830E-04D370B3548B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485414541"/>
      </p:ext>
    </p:extLst>
  </p:cSld>
  <p:clrMapOvr>
    <a:masterClrMapping/>
  </p:clrMapOvr>
  <p:transition spd="med">
    <p:pull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08C67C-68AE-4E55-8BE8-157FA73462F1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91808723"/>
      </p:ext>
    </p:extLst>
  </p:cSld>
  <p:clrMapOvr>
    <a:masterClrMapping/>
  </p:clrMapOvr>
  <p:transition spd="med">
    <p:pull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C875C1-8746-4F04-9CE0-9E2C3E8437DE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862858811"/>
      </p:ext>
    </p:extLst>
  </p:cSld>
  <p:clrMapOvr>
    <a:masterClrMapping/>
  </p:clrMapOvr>
  <p:transition spd="med">
    <p:pull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4695E8-B2AE-4819-9F9F-FD0BC08E93C3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006516423"/>
      </p:ext>
    </p:extLst>
  </p:cSld>
  <p:clrMapOvr>
    <a:masterClrMapping/>
  </p:clrMapOvr>
  <p:transition spd="med">
    <p:pull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35CD80-1497-4BD7-AE32-3C66AC7305D1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3450460877"/>
      </p:ext>
    </p:extLst>
  </p:cSld>
  <p:clrMapOvr>
    <a:masterClrMapping/>
  </p:clrMapOvr>
  <p:transition spd="med">
    <p:pull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B4E9EE-391E-424A-B0F1-581C30BB085E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1231247190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6BC0-85F9-42F6-8F19-DE2A3B74B1A3}" type="datetimeFigureOut">
              <a:rPr lang="ru-RU" smtClean="0"/>
              <a:t>07.07.2021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448A-56A0-4DE7-931F-EDE4C8C15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576200"/>
      </p:ext>
    </p:extLst>
  </p:cSld>
  <p:clrMapOvr>
    <a:masterClrMapping/>
  </p:clrMapOvr>
  <p:transition spd="med">
    <p:pull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136470-2C40-4438-BB13-4E8CFC431EBC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1994662246"/>
      </p:ext>
    </p:extLst>
  </p:cSld>
  <p:clrMapOvr>
    <a:masterClrMapping/>
  </p:clrMapOvr>
  <p:transition spd="med">
    <p:pull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B1FE55-0C64-4B7E-A657-5B9B2C984DD9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826079870"/>
      </p:ext>
    </p:extLst>
  </p:cSld>
  <p:clrMapOvr>
    <a:masterClrMapping/>
  </p:clrMapOvr>
  <p:transition spd="med">
    <p:pull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667D2C-C3D5-4DA9-9680-A617557BF3D1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3959726026"/>
      </p:ext>
    </p:extLst>
  </p:cSld>
  <p:clrMapOvr>
    <a:masterClrMapping/>
  </p:clrMapOvr>
  <p:transition spd="med">
    <p:pull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A84C79-B25B-467D-878D-7F35F4373468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100625563"/>
      </p:ext>
    </p:extLst>
  </p:cSld>
  <p:clrMapOvr>
    <a:masterClrMapping/>
  </p:clrMapOvr>
  <p:transition spd="med">
    <p:pull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960" y="2130425"/>
            <a:ext cx="4748064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96" y="3886200"/>
            <a:ext cx="391017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6BC0-85F9-42F6-8F19-DE2A3B74B1A3}" type="datetimeFigureOut">
              <a:rPr lang="ru-RU" smtClean="0"/>
              <a:t>07.07.2021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448A-56A0-4DE7-931F-EDE4C8C15B0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937418" y="6488668"/>
            <a:ext cx="3206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http://presentation-creation.ru/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7313035"/>
      </p:ext>
    </p:extLst>
  </p:cSld>
  <p:clrMapOvr>
    <a:masterClrMapping/>
  </p:clrMapOvr>
  <p:transition spd="med">
    <p:pull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6BC0-85F9-42F6-8F19-DE2A3B74B1A3}" type="datetimeFigureOut">
              <a:rPr lang="ru-RU" smtClean="0"/>
              <a:t>07.07.2021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448A-56A0-4DE7-931F-EDE4C8C15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424353"/>
      </p:ext>
    </p:extLst>
  </p:cSld>
  <p:clrMapOvr>
    <a:masterClrMapping/>
  </p:clrMapOvr>
  <p:transition spd="med">
    <p:pull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6BC0-85F9-42F6-8F19-DE2A3B74B1A3}" type="datetimeFigureOut">
              <a:rPr lang="ru-RU" smtClean="0"/>
              <a:t>07.07.2021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448A-56A0-4DE7-931F-EDE4C8C15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71699"/>
      </p:ext>
    </p:extLst>
  </p:cSld>
  <p:clrMapOvr>
    <a:masterClrMapping/>
  </p:clrMapOvr>
  <p:transition spd="med">
    <p:pull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6BC0-85F9-42F6-8F19-DE2A3B74B1A3}" type="datetimeFigureOut">
              <a:rPr lang="ru-RU" smtClean="0"/>
              <a:t>07.07.2021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448A-56A0-4DE7-931F-EDE4C8C15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162232"/>
      </p:ext>
    </p:extLst>
  </p:cSld>
  <p:clrMapOvr>
    <a:masterClrMapping/>
  </p:clrMapOvr>
  <p:transition spd="med">
    <p:pull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6BC0-85F9-42F6-8F19-DE2A3B74B1A3}" type="datetimeFigureOut">
              <a:rPr lang="ru-RU" smtClean="0"/>
              <a:t>07.07.2021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448A-56A0-4DE7-931F-EDE4C8C15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176936"/>
      </p:ext>
    </p:extLst>
  </p:cSld>
  <p:clrMapOvr>
    <a:masterClrMapping/>
  </p:clrMapOvr>
  <p:transition spd="med">
    <p:pull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6BC0-85F9-42F6-8F19-DE2A3B74B1A3}" type="datetimeFigureOut">
              <a:rPr lang="ru-RU" smtClean="0"/>
              <a:t>07.07.2021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448A-56A0-4DE7-931F-EDE4C8C15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143566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6BC0-85F9-42F6-8F19-DE2A3B74B1A3}" type="datetimeFigureOut">
              <a:rPr lang="ru-RU" smtClean="0"/>
              <a:t>07.07.2021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448A-56A0-4DE7-931F-EDE4C8C15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709251"/>
      </p:ext>
    </p:extLst>
  </p:cSld>
  <p:clrMapOvr>
    <a:masterClrMapping/>
  </p:clrMapOvr>
  <p:transition spd="med">
    <p:pull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6BC0-85F9-42F6-8F19-DE2A3B74B1A3}" type="datetimeFigureOut">
              <a:rPr lang="ru-RU" smtClean="0"/>
              <a:t>07.07.2021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448A-56A0-4DE7-931F-EDE4C8C15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444138"/>
      </p:ext>
    </p:extLst>
  </p:cSld>
  <p:clrMapOvr>
    <a:masterClrMapping/>
  </p:clrMapOvr>
  <p:transition spd="med">
    <p:pull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6BC0-85F9-42F6-8F19-DE2A3B74B1A3}" type="datetimeFigureOut">
              <a:rPr lang="ru-RU" smtClean="0"/>
              <a:t>07.07.2021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448A-56A0-4DE7-931F-EDE4C8C15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296251"/>
      </p:ext>
    </p:extLst>
  </p:cSld>
  <p:clrMapOvr>
    <a:masterClrMapping/>
  </p:clrMapOvr>
  <p:transition spd="med">
    <p:pull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6BC0-85F9-42F6-8F19-DE2A3B74B1A3}" type="datetimeFigureOut">
              <a:rPr lang="ru-RU" smtClean="0"/>
              <a:t>07.07.2021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448A-56A0-4DE7-931F-EDE4C8C15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780189"/>
      </p:ext>
    </p:extLst>
  </p:cSld>
  <p:clrMapOvr>
    <a:masterClrMapping/>
  </p:clrMapOvr>
  <p:transition spd="med">
    <p:pull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6BC0-85F9-42F6-8F19-DE2A3B74B1A3}" type="datetimeFigureOut">
              <a:rPr lang="ru-RU" smtClean="0"/>
              <a:t>07.07.2021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448A-56A0-4DE7-931F-EDE4C8C15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000600"/>
      </p:ext>
    </p:extLst>
  </p:cSld>
  <p:clrMapOvr>
    <a:masterClrMapping/>
  </p:clrMapOvr>
  <p:transition spd="med">
    <p:pull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6BC0-85F9-42F6-8F19-DE2A3B74B1A3}" type="datetimeFigureOut">
              <a:rPr lang="ru-RU" smtClean="0"/>
              <a:t>07.07.2021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448A-56A0-4DE7-931F-EDE4C8C15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41896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65456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343024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62324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753012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image" Target="../media/image5.jpg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9272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</p:sldLayoutIdLst>
  <p:transition spd="med">
    <p:pull/>
  </p:transition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874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ransition spd="med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7405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</p:sldLayoutIdLst>
  <p:transition spd="med">
    <p:pull/>
  </p:transition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2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ransition spd="med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/>
              <a:t>Haga clic para modificar el estilo de texto del patrón</a:t>
            </a:r>
          </a:p>
          <a:p>
            <a:pPr lvl="1"/>
            <a:r>
              <a:rPr lang="es-ES" altLang="ru-RU"/>
              <a:t>Segundo nivel</a:t>
            </a:r>
          </a:p>
          <a:p>
            <a:pPr lvl="2"/>
            <a:r>
              <a:rPr lang="es-ES" altLang="ru-RU"/>
              <a:t>Tercer nivel</a:t>
            </a:r>
          </a:p>
          <a:p>
            <a:pPr lvl="3"/>
            <a:r>
              <a:rPr lang="es-ES" altLang="ru-RU"/>
              <a:t>Cuarto nivel</a:t>
            </a:r>
          </a:p>
          <a:p>
            <a:pPr lvl="4"/>
            <a:r>
              <a:rPr lang="es-ES" altLang="ru-RU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DF11598-CBB1-451C-970F-569EE1FC664E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3516306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ransition spd="med">
    <p:pull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79D04-1EC8-4BFF-8395-DF07EA17D9BC}" type="datetimeFigureOut">
              <a:rPr lang="ru-RU" smtClean="0"/>
              <a:t>07.07.2021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37FA1-EE06-4A51-84DD-2B6D0CC89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189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transition spd="med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349926"/>
            <a:ext cx="4979092" cy="2781632"/>
          </a:xfrm>
        </p:spPr>
        <p:txBody>
          <a:bodyPr>
            <a:noAutofit/>
          </a:bodyPr>
          <a:lstStyle/>
          <a:p>
            <a:r>
              <a:rPr lang="ru-RU" sz="2800" b="1" kern="120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НАУЧНО-ИССЛЕДОВАТЕЛЬСКАЯ ДЕЯТЕЛЬНОСТЬ ОБУЧАЮЩИХСЯ</a:t>
            </a:r>
            <a:r>
              <a:rPr lang="en-US" sz="2800" b="1" kern="120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ru-RU" sz="2800" b="1" kern="120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ТАВРИЧЕСКОГО КОЛЛЕДЖА</a:t>
            </a:r>
            <a:r>
              <a:rPr lang="ru-RU" sz="2800" b="1" kern="120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2800" b="1" kern="120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800" b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2020 - 2021 </a:t>
            </a:r>
            <a:r>
              <a:rPr lang="ru-RU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УЧЕБНЫЙ ГОД</a:t>
            </a:r>
            <a:br>
              <a:rPr lang="ru-RU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/>
            </a:r>
            <a:br>
              <a:rPr lang="ru-RU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r>
              <a:rPr lang="ru-RU" sz="2800" b="1" kern="120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2800" b="1" kern="120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</a:br>
            <a:endParaRPr lang="ru-RU" sz="36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045959" y="6523630"/>
            <a:ext cx="3098041" cy="334370"/>
          </a:xfrm>
          <a:prstGeom prst="roundRect">
            <a:avLst/>
          </a:prstGeom>
          <a:solidFill>
            <a:srgbClr val="FAF9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955328"/>
      </p:ext>
    </p:extLst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116661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ln w="28575">
                  <a:solidFill>
                    <a:srgbClr val="A585B1"/>
                  </a:solidFill>
                  <a:prstDash val="solid"/>
                </a:ln>
                <a:solidFill>
                  <a:srgbClr val="3F3F9A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РЕЗУЛЬТАТЫ НИД</a:t>
            </a: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2770086"/>
              </p:ext>
            </p:extLst>
          </p:nvPr>
        </p:nvGraphicFramePr>
        <p:xfrm>
          <a:off x="104776" y="791570"/>
          <a:ext cx="8582024" cy="5459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5401793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116661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ln w="28575">
                  <a:solidFill>
                    <a:srgbClr val="A585B1"/>
                  </a:solidFill>
                  <a:prstDash val="solid"/>
                </a:ln>
                <a:solidFill>
                  <a:srgbClr val="3F3F9A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ПРЕПОДАВАТЕЛИ, ВОВЛЕКАЮЩИЕ ОБУЧАЮЩИХСЯ В НИД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DA70147E-5678-4897-83A8-9DD9B4BCE0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600015"/>
              </p:ext>
            </p:extLst>
          </p:nvPr>
        </p:nvGraphicFramePr>
        <p:xfrm>
          <a:off x="457200" y="1427018"/>
          <a:ext cx="7764992" cy="5517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2496">
                  <a:extLst>
                    <a:ext uri="{9D8B030D-6E8A-4147-A177-3AD203B41FA5}">
                      <a16:colId xmlns:a16="http://schemas.microsoft.com/office/drawing/2014/main" val="4164238379"/>
                    </a:ext>
                  </a:extLst>
                </a:gridCol>
                <a:gridCol w="3882496">
                  <a:extLst>
                    <a:ext uri="{9D8B030D-6E8A-4147-A177-3AD203B41FA5}">
                      <a16:colId xmlns:a16="http://schemas.microsoft.com/office/drawing/2014/main" val="183057144"/>
                    </a:ext>
                  </a:extLst>
                </a:gridCol>
              </a:tblGrid>
              <a:tr h="5517478">
                <a:tc>
                  <a:txBody>
                    <a:bodyPr/>
                    <a:lstStyle/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300" dirty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Велим</a:t>
                      </a:r>
                      <a:r>
                        <a:rPr lang="ru-RU" sz="2300" baseline="0" dirty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В. А</a:t>
                      </a:r>
                      <a:r>
                        <a:rPr lang="ru-RU" sz="2300" baseline="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.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300" baseline="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Беленькая Е. Р.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300" baseline="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Богославская Е. И.</a:t>
                      </a:r>
                      <a:endParaRPr lang="ru-RU" sz="2300" baseline="0" dirty="0">
                        <a:solidFill>
                          <a:srgbClr val="8A73AB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300" baseline="0" dirty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Голоднюк Е</a:t>
                      </a:r>
                      <a:r>
                        <a:rPr lang="ru-RU" sz="2300" baseline="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. А</a:t>
                      </a:r>
                      <a:r>
                        <a:rPr lang="ru-RU" sz="2300" baseline="0" dirty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.</a:t>
                      </a:r>
                      <a:endParaRPr lang="ru-RU" sz="2300" dirty="0">
                        <a:solidFill>
                          <a:srgbClr val="8A73AB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300" dirty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Горащук О. С.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300" dirty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Горин А.К.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300" dirty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Дудко А.В.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300" dirty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Железняк А. В.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300" dirty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Клочкова Г</a:t>
                      </a: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. А</a:t>
                      </a:r>
                      <a:r>
                        <a:rPr lang="ru-RU" sz="2300" dirty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. 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300" dirty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Кондратенко Е. А.</a:t>
                      </a:r>
                    </a:p>
                    <a:p>
                      <a:pPr marL="0" lvl="0" indent="0">
                        <a:buFont typeface="+mj-lt"/>
                        <a:buNone/>
                      </a:pPr>
                      <a:endParaRPr lang="ru-RU" sz="2300" dirty="0">
                        <a:solidFill>
                          <a:srgbClr val="8A73AB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endParaRPr lang="ru-RU" sz="2300" dirty="0">
                        <a:solidFill>
                          <a:srgbClr val="8A73AB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495" marR="86495" marT="43248" marB="432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11. </a:t>
                      </a:r>
                      <a:r>
                        <a:rPr lang="ru-RU" sz="2300" dirty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Кудрявцева Н. П.</a:t>
                      </a:r>
                    </a:p>
                    <a:p>
                      <a:pPr marL="0" lvl="0" indent="0">
                        <a:buFont typeface="+mj-lt"/>
                        <a:buNone/>
                      </a:pP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12. </a:t>
                      </a:r>
                      <a:r>
                        <a:rPr lang="ru-RU" sz="2300" dirty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Лаврова-Рослякова</a:t>
                      </a:r>
                      <a:r>
                        <a:rPr lang="ru-RU" sz="2300" baseline="0" dirty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К. В.</a:t>
                      </a:r>
                      <a:endParaRPr lang="ru-RU" sz="2300" dirty="0">
                        <a:solidFill>
                          <a:srgbClr val="8A73AB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marL="0" lvl="0" indent="0">
                        <a:buFont typeface="+mj-lt"/>
                        <a:buNone/>
                      </a:pP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13. </a:t>
                      </a:r>
                      <a:r>
                        <a:rPr lang="ru-RU" sz="2300" dirty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Руденко А. В.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14. </a:t>
                      </a:r>
                      <a:r>
                        <a:rPr lang="ru-RU" sz="2300" dirty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Рюш И. </a:t>
                      </a: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О.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15.</a:t>
                      </a:r>
                      <a:r>
                        <a:rPr lang="ru-RU" sz="2300" baseline="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</a:t>
                      </a: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Соловьев </a:t>
                      </a:r>
                      <a:r>
                        <a:rPr lang="ru-RU" sz="2300" dirty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В. И.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16. Федяев </a:t>
                      </a:r>
                      <a:r>
                        <a:rPr lang="ru-RU" sz="2300" dirty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М. </a:t>
                      </a: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И.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17.</a:t>
                      </a:r>
                      <a:r>
                        <a:rPr lang="ru-RU" sz="2300" baseline="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</a:t>
                      </a: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Цандеков </a:t>
                      </a:r>
                      <a:r>
                        <a:rPr lang="ru-RU" sz="2300" dirty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П.А</a:t>
                      </a: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18. Шаталина Е. Ф.</a:t>
                      </a:r>
                      <a:endParaRPr lang="ru-RU" sz="2300" dirty="0">
                        <a:solidFill>
                          <a:srgbClr val="8A73AB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495" marR="86495" marT="43248" marB="432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8158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931428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9267" y="310066"/>
            <a:ext cx="65421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n w="28575">
                  <a:solidFill>
                    <a:srgbClr val="A585B1"/>
                  </a:solidFill>
                  <a:prstDash val="solid"/>
                </a:ln>
                <a:solidFill>
                  <a:srgbClr val="3F3F9A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ОБУЧАЮЩИЕСЯ, ВОВЛЕЧЕННЫЕ В НИД</a:t>
            </a:r>
            <a:endParaRPr lang="ru-RU" sz="2800" b="1" dirty="0">
              <a:ln w="28575">
                <a:solidFill>
                  <a:srgbClr val="A585B1"/>
                </a:solidFill>
                <a:prstDash val="solid"/>
              </a:ln>
              <a:solidFill>
                <a:srgbClr val="3F3F9A"/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  <a:latin typeface="Cambria Math" panose="02040503050406030204" pitchFamily="18" charset="0"/>
              <a:ea typeface="Cambria Math" panose="02040503050406030204" pitchFamily="18" charset="0"/>
              <a:cs typeface="Arial" pitchFamily="34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4243218"/>
              </p:ext>
            </p:extLst>
          </p:nvPr>
        </p:nvGraphicFramePr>
        <p:xfrm>
          <a:off x="655093" y="1156647"/>
          <a:ext cx="7739418" cy="4643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1650329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ln w="28575">
                  <a:solidFill>
                    <a:srgbClr val="A585B1"/>
                  </a:solidFill>
                  <a:prstDash val="solid"/>
                </a:ln>
                <a:solidFill>
                  <a:srgbClr val="3F3F9A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ВИДЫ </a:t>
            </a:r>
            <a:r>
              <a:rPr lang="ru-RU" sz="2800" b="1">
                <a:ln w="28575">
                  <a:solidFill>
                    <a:srgbClr val="A585B1"/>
                  </a:solidFill>
                  <a:prstDash val="solid"/>
                </a:ln>
                <a:solidFill>
                  <a:srgbClr val="3F3F9A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НАУЧНО-ИССЛЕДОВАТЕЛЬСКОЙ ДЕЯТЕЛЬНОСТИ</a:t>
            </a:r>
            <a:endParaRPr lang="ru-RU" sz="2800" b="1" dirty="0">
              <a:ln w="28575">
                <a:solidFill>
                  <a:srgbClr val="A585B1"/>
                </a:solidFill>
                <a:prstDash val="solid"/>
              </a:ln>
              <a:solidFill>
                <a:srgbClr val="3F3F9A"/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9964015"/>
              </p:ext>
            </p:extLst>
          </p:nvPr>
        </p:nvGraphicFramePr>
        <p:xfrm>
          <a:off x="910987" y="1627496"/>
          <a:ext cx="6803409" cy="4705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7838788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2899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ln w="28575">
                  <a:solidFill>
                    <a:srgbClr val="A585B1"/>
                  </a:solidFill>
                  <a:prstDash val="solid"/>
                </a:ln>
                <a:solidFill>
                  <a:srgbClr val="3F3F9A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УЧАСТИЕ ОБУЧАЮЩИХСЯ В КОНФЕРЕНЦИЯХ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4345695"/>
              </p:ext>
            </p:extLst>
          </p:nvPr>
        </p:nvGraphicFramePr>
        <p:xfrm>
          <a:off x="457200" y="1231106"/>
          <a:ext cx="7821571" cy="5169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8614488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9905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ln w="28575">
                  <a:solidFill>
                    <a:srgbClr val="A585B1"/>
                  </a:solidFill>
                  <a:prstDash val="solid"/>
                </a:ln>
                <a:solidFill>
                  <a:srgbClr val="3F3F9A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УЧАСТИЕ ОБУЧАЮЩИХСЯ В УЧЕБНЫХ ОЛИМПИАДАХ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7076654"/>
              </p:ext>
            </p:extLst>
          </p:nvPr>
        </p:nvGraphicFramePr>
        <p:xfrm>
          <a:off x="305046" y="1477778"/>
          <a:ext cx="8354459" cy="4772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1541911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7200" y="116661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ln w="28575">
                  <a:solidFill>
                    <a:srgbClr val="A585B1"/>
                  </a:solidFill>
                  <a:prstDash val="solid"/>
                </a:ln>
                <a:solidFill>
                  <a:srgbClr val="3F3F9A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УЧАСТИЕ ОБУЧАЮЩИХСЯ В ОЛИМПИАДАХ ПРОФЕССИОНАЛЬНОГО МАСТЕРСТВА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7752779"/>
              </p:ext>
            </p:extLst>
          </p:nvPr>
        </p:nvGraphicFramePr>
        <p:xfrm>
          <a:off x="457200" y="1110871"/>
          <a:ext cx="8016536" cy="4991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1201678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457200" y="116661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ln w="28575">
                  <a:solidFill>
                    <a:srgbClr val="A585B1"/>
                  </a:solidFill>
                  <a:prstDash val="solid"/>
                </a:ln>
                <a:solidFill>
                  <a:srgbClr val="3F3F9A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УЧАСТИЕ ОБУЧАЮЩИХСЯ В КОНКУРСАХ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3566173"/>
              </p:ext>
            </p:extLst>
          </p:nvPr>
        </p:nvGraphicFramePr>
        <p:xfrm>
          <a:off x="51178" y="1040607"/>
          <a:ext cx="8501477" cy="5100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0932459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116661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ln w="28575">
                  <a:solidFill>
                    <a:srgbClr val="A585B1"/>
                  </a:solidFill>
                  <a:prstDash val="solid"/>
                </a:ln>
                <a:solidFill>
                  <a:srgbClr val="3F3F9A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УЧАСТИЕ ОБУЧАЮЩИХСЯ В </a:t>
            </a:r>
            <a:r>
              <a:rPr lang="ru-RU" sz="2800" b="1" dirty="0" smtClean="0">
                <a:ln w="28575">
                  <a:solidFill>
                    <a:srgbClr val="A585B1"/>
                  </a:solidFill>
                  <a:prstDash val="solid"/>
                </a:ln>
                <a:solidFill>
                  <a:srgbClr val="3F3F9A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ПУБЛИКАЦИЯХ</a:t>
            </a:r>
            <a:endParaRPr lang="ru-RU" sz="2800" b="1" dirty="0">
              <a:ln w="28575">
                <a:solidFill>
                  <a:srgbClr val="A585B1"/>
                </a:solidFill>
                <a:prstDash val="solid"/>
              </a:ln>
              <a:solidFill>
                <a:srgbClr val="3F3F9A"/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  <a:latin typeface="Cambria Math" panose="02040503050406030204" pitchFamily="18" charset="0"/>
              <a:ea typeface="Cambria Math" panose="02040503050406030204" pitchFamily="18" charset="0"/>
              <a:cs typeface="Arial" pitchFamily="34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3423545"/>
              </p:ext>
            </p:extLst>
          </p:nvPr>
        </p:nvGraphicFramePr>
        <p:xfrm>
          <a:off x="68364" y="1159668"/>
          <a:ext cx="8492230" cy="4831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8628543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7200" y="116661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ln w="28575">
                  <a:solidFill>
                    <a:srgbClr val="A585B1"/>
                  </a:solidFill>
                  <a:prstDash val="solid"/>
                </a:ln>
                <a:solidFill>
                  <a:srgbClr val="3F3F9A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СТРУКТУРА НИД В 20</a:t>
            </a:r>
            <a:r>
              <a:rPr lang="en-US" sz="2800" b="1" dirty="0">
                <a:ln w="28575">
                  <a:solidFill>
                    <a:srgbClr val="A585B1"/>
                  </a:solidFill>
                  <a:prstDash val="solid"/>
                </a:ln>
                <a:solidFill>
                  <a:srgbClr val="3F3F9A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20</a:t>
            </a:r>
            <a:r>
              <a:rPr lang="ru-RU" sz="2800" b="1" dirty="0">
                <a:ln w="28575">
                  <a:solidFill>
                    <a:srgbClr val="A585B1"/>
                  </a:solidFill>
                  <a:prstDash val="solid"/>
                </a:ln>
                <a:solidFill>
                  <a:srgbClr val="3F3F9A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- 202</a:t>
            </a:r>
            <a:r>
              <a:rPr lang="en-US" sz="2800" b="1" dirty="0">
                <a:ln w="28575">
                  <a:solidFill>
                    <a:srgbClr val="A585B1"/>
                  </a:solidFill>
                  <a:prstDash val="solid"/>
                </a:ln>
                <a:solidFill>
                  <a:srgbClr val="3F3F9A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1</a:t>
            </a:r>
            <a:r>
              <a:rPr lang="ru-RU" sz="2800" b="1" dirty="0">
                <a:ln w="28575">
                  <a:solidFill>
                    <a:srgbClr val="A585B1"/>
                  </a:solidFill>
                  <a:prstDash val="solid"/>
                </a:ln>
                <a:solidFill>
                  <a:srgbClr val="3F3F9A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УЧЕБНОМ ГОДУ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79079"/>
              </p:ext>
            </p:extLst>
          </p:nvPr>
        </p:nvGraphicFramePr>
        <p:xfrm>
          <a:off x="689212" y="688161"/>
          <a:ext cx="7765576" cy="5543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1549961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116661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ln w="28575">
                  <a:solidFill>
                    <a:srgbClr val="A585B1"/>
                  </a:solidFill>
                  <a:prstDash val="solid"/>
                </a:ln>
                <a:solidFill>
                  <a:srgbClr val="3F3F9A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НИД ПО СПЕЦИАЛЬНОСТЯМ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2013069"/>
              </p:ext>
            </p:extLst>
          </p:nvPr>
        </p:nvGraphicFramePr>
        <p:xfrm>
          <a:off x="197387" y="449325"/>
          <a:ext cx="8489413" cy="6408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8649773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578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4" id="{7A3EAED3-E916-48B2-8D5C-0010419FFDBC}" vid="{04448053-BFE3-43EF-8B48-BF559F705766}"/>
    </a:ext>
  </a:extLst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books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578</Template>
  <TotalTime>1874</TotalTime>
  <Words>172</Words>
  <Application>Microsoft Office PowerPoint</Application>
  <PresentationFormat>Экран (4:3)</PresentationFormat>
  <Paragraphs>43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맑은 고딕</vt:lpstr>
      <vt:lpstr>Arial</vt:lpstr>
      <vt:lpstr>Calibri</vt:lpstr>
      <vt:lpstr>Cambria Math</vt:lpstr>
      <vt:lpstr>578</vt:lpstr>
      <vt:lpstr>Custom Design</vt:lpstr>
      <vt:lpstr>Тема4</vt:lpstr>
      <vt:lpstr>1_Custom Design</vt:lpstr>
      <vt:lpstr>Diseño predeterminado</vt:lpstr>
      <vt:lpstr>books</vt:lpstr>
      <vt:lpstr>НАУЧНО-ИССЛЕДОВАТЕЛЬСКАЯ ДЕЯТЕЛЬНОСТЬ ОБУЧАЮЩИХСЯ ТАВРИЧЕСКОГО КОЛЛЕДЖА 2020 - 2021  УЧЕБНЫЙ ГОД   </vt:lpstr>
      <vt:lpstr>ВИДЫ НАУЧНО-ИССЛЕДОВАТЕЛЬСКОЙ ДЕЯТЕЛЬНОСТИ</vt:lpstr>
      <vt:lpstr>УЧАСТИЕ ОБУЧАЮЩИХСЯ В КОНФЕРЕНЦИЯХ</vt:lpstr>
      <vt:lpstr>УЧАСТИЕ ОБУЧАЮЩИХСЯ В УЧЕБНЫХ ОЛИМПИАДАХ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Любовь</dc:creator>
  <cp:lastModifiedBy>Пользователь Windows</cp:lastModifiedBy>
  <cp:revision>162</cp:revision>
  <dcterms:created xsi:type="dcterms:W3CDTF">2019-04-17T13:41:47Z</dcterms:created>
  <dcterms:modified xsi:type="dcterms:W3CDTF">2021-07-07T10:59:34Z</dcterms:modified>
</cp:coreProperties>
</file>