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40" r:id="rId2"/>
    <p:sldMasterId id="2147483876" r:id="rId3"/>
  </p:sldMasterIdLst>
  <p:sldIdLst>
    <p:sldId id="276" r:id="rId4"/>
    <p:sldId id="272" r:id="rId5"/>
    <p:sldId id="258" r:id="rId6"/>
    <p:sldId id="269" r:id="rId7"/>
    <p:sldId id="261" r:id="rId8"/>
    <p:sldId id="262" r:id="rId9"/>
    <p:sldId id="268" r:id="rId10"/>
    <p:sldId id="277" r:id="rId11"/>
    <p:sldId id="270" r:id="rId12"/>
    <p:sldId id="260" r:id="rId13"/>
    <p:sldId id="278" r:id="rId14"/>
    <p:sldId id="27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0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B96CBD-FA1F-4797-8123-E48C60353A63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B81A96-21CC-44B6-AF79-8847115F7204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ПЕДСОВЕТ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D53037-8173-42A9-8E05-621E0E09DE97}" type="parTrans" cxnId="{D9E0DB0B-1ABC-42A1-997A-9D39256AEF7C}">
      <dgm:prSet/>
      <dgm:spPr/>
      <dgm:t>
        <a:bodyPr/>
        <a:lstStyle/>
        <a:p>
          <a:endParaRPr lang="ru-RU"/>
        </a:p>
      </dgm:t>
    </dgm:pt>
    <dgm:pt modelId="{5A033AAE-EE4C-4B9E-A350-0D35EAC2D139}" type="sibTrans" cxnId="{D9E0DB0B-1ABC-42A1-997A-9D39256AEF7C}">
      <dgm:prSet/>
      <dgm:spPr/>
      <dgm:t>
        <a:bodyPr/>
        <a:lstStyle/>
        <a:p>
          <a:endParaRPr lang="ru-RU"/>
        </a:p>
      </dgm:t>
    </dgm:pt>
    <dgm:pt modelId="{4320496A-4C81-4927-9DED-1A78DBE471C2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ЗАСЕДАНИЙ В ГОД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AC1E04-1F81-4FDF-8A91-D3BC3E4DE9BF}" type="parTrans" cxnId="{58C22F22-D444-48AC-B055-3BC329B5BCC5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2DDADC4A-7658-46C3-BBE4-B6370FFAB857}" type="sibTrans" cxnId="{58C22F22-D444-48AC-B055-3BC329B5BCC5}">
      <dgm:prSet/>
      <dgm:spPr/>
      <dgm:t>
        <a:bodyPr/>
        <a:lstStyle/>
        <a:p>
          <a:endParaRPr lang="ru-RU"/>
        </a:p>
      </dgm:t>
    </dgm:pt>
    <dgm:pt modelId="{DDCD3A0F-60F3-4B70-A4C6-12D93285F3BB}">
      <dgm:prSet phldrT="[Текст]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МЕТОДСОВЕТ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A17A64-B530-4F29-87ED-60518B9C0A7E}" type="parTrans" cxnId="{3921A27A-7419-4732-9B54-AE6E05A4AAB6}">
      <dgm:prSet/>
      <dgm:spPr/>
      <dgm:t>
        <a:bodyPr/>
        <a:lstStyle/>
        <a:p>
          <a:endParaRPr lang="ru-RU"/>
        </a:p>
      </dgm:t>
    </dgm:pt>
    <dgm:pt modelId="{725E45A2-F890-402F-BC71-583313DD136A}" type="sibTrans" cxnId="{3921A27A-7419-4732-9B54-AE6E05A4AAB6}">
      <dgm:prSet/>
      <dgm:spPr/>
      <dgm:t>
        <a:bodyPr/>
        <a:lstStyle/>
        <a:p>
          <a:endParaRPr lang="ru-RU"/>
        </a:p>
      </dgm:t>
    </dgm:pt>
    <dgm:pt modelId="{27783048-4BC9-411A-B5DE-CBD32BA76486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ЗАСЕДАНИЙ В ГОД 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268CB7-3D9D-4CB8-9B9C-4E7192E94BF2}" type="parTrans" cxnId="{FB1D7B18-E0F5-4A5D-9B8F-E7D847CB4B2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C93D3A63-8499-4A00-8962-542DB7785301}" type="sibTrans" cxnId="{FB1D7B18-E0F5-4A5D-9B8F-E7D847CB4B23}">
      <dgm:prSet/>
      <dgm:spPr/>
      <dgm:t>
        <a:bodyPr/>
        <a:lstStyle/>
        <a:p>
          <a:endParaRPr lang="ru-RU"/>
        </a:p>
      </dgm:t>
    </dgm:pt>
    <dgm:pt modelId="{21079A48-FD4E-456B-8608-857D20F63550}" type="pres">
      <dgm:prSet presAssocID="{BDB96CBD-FA1F-4797-8123-E48C60353A6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5A9C214-36F7-4B58-9E89-30634ACA3926}" type="pres">
      <dgm:prSet presAssocID="{8EB81A96-21CC-44B6-AF79-8847115F7204}" presName="root" presStyleCnt="0"/>
      <dgm:spPr/>
    </dgm:pt>
    <dgm:pt modelId="{B7D5CC3A-BBFD-4852-ABF1-1D09A69485B1}" type="pres">
      <dgm:prSet presAssocID="{8EB81A96-21CC-44B6-AF79-8847115F7204}" presName="rootComposite" presStyleCnt="0"/>
      <dgm:spPr/>
    </dgm:pt>
    <dgm:pt modelId="{4CB34AFA-904C-49B8-90C7-F1DD5637AD96}" type="pres">
      <dgm:prSet presAssocID="{8EB81A96-21CC-44B6-AF79-8847115F7204}" presName="rootText" presStyleLbl="node1" presStyleIdx="0" presStyleCnt="2"/>
      <dgm:spPr/>
      <dgm:t>
        <a:bodyPr/>
        <a:lstStyle/>
        <a:p>
          <a:endParaRPr lang="ru-RU"/>
        </a:p>
      </dgm:t>
    </dgm:pt>
    <dgm:pt modelId="{CFE0831A-C93B-475A-B2DA-389CBF456464}" type="pres">
      <dgm:prSet presAssocID="{8EB81A96-21CC-44B6-AF79-8847115F7204}" presName="rootConnector" presStyleLbl="node1" presStyleIdx="0" presStyleCnt="2"/>
      <dgm:spPr/>
      <dgm:t>
        <a:bodyPr/>
        <a:lstStyle/>
        <a:p>
          <a:endParaRPr lang="ru-RU"/>
        </a:p>
      </dgm:t>
    </dgm:pt>
    <dgm:pt modelId="{587F2D8A-5C5A-4A9F-8103-AF4A1FD99511}" type="pres">
      <dgm:prSet presAssocID="{8EB81A96-21CC-44B6-AF79-8847115F7204}" presName="childShape" presStyleCnt="0"/>
      <dgm:spPr/>
    </dgm:pt>
    <dgm:pt modelId="{F7699FE5-3555-459C-8FF8-BAEA2CC9BB43}" type="pres">
      <dgm:prSet presAssocID="{0FAC1E04-1F81-4FDF-8A91-D3BC3E4DE9BF}" presName="Name13" presStyleLbl="parChTrans1D2" presStyleIdx="0" presStyleCnt="2"/>
      <dgm:spPr/>
      <dgm:t>
        <a:bodyPr/>
        <a:lstStyle/>
        <a:p>
          <a:endParaRPr lang="ru-RU"/>
        </a:p>
      </dgm:t>
    </dgm:pt>
    <dgm:pt modelId="{F32470D8-18F2-4CE9-A213-2CABEB1D3A37}" type="pres">
      <dgm:prSet presAssocID="{4320496A-4C81-4927-9DED-1A78DBE471C2}" presName="childText" presStyleLbl="bgAcc1" presStyleIdx="0" presStyleCnt="2" custScaleY="1238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E192A0-BF45-4AA9-B50E-F2F275B7CC88}" type="pres">
      <dgm:prSet presAssocID="{DDCD3A0F-60F3-4B70-A4C6-12D93285F3BB}" presName="root" presStyleCnt="0"/>
      <dgm:spPr/>
    </dgm:pt>
    <dgm:pt modelId="{D541025F-BD7C-42B0-B7CE-463933AA67DC}" type="pres">
      <dgm:prSet presAssocID="{DDCD3A0F-60F3-4B70-A4C6-12D93285F3BB}" presName="rootComposite" presStyleCnt="0"/>
      <dgm:spPr/>
    </dgm:pt>
    <dgm:pt modelId="{B7FA9253-3B55-430D-B2EC-8406E825C770}" type="pres">
      <dgm:prSet presAssocID="{DDCD3A0F-60F3-4B70-A4C6-12D93285F3BB}" presName="rootText" presStyleLbl="node1" presStyleIdx="1" presStyleCnt="2" custLinFactNeighborX="-19360"/>
      <dgm:spPr/>
      <dgm:t>
        <a:bodyPr/>
        <a:lstStyle/>
        <a:p>
          <a:endParaRPr lang="ru-RU"/>
        </a:p>
      </dgm:t>
    </dgm:pt>
    <dgm:pt modelId="{ED138E12-5EC8-48AB-B8F5-48B3D4E86CCC}" type="pres">
      <dgm:prSet presAssocID="{DDCD3A0F-60F3-4B70-A4C6-12D93285F3BB}" presName="rootConnector" presStyleLbl="node1" presStyleIdx="1" presStyleCnt="2"/>
      <dgm:spPr/>
      <dgm:t>
        <a:bodyPr/>
        <a:lstStyle/>
        <a:p>
          <a:endParaRPr lang="ru-RU"/>
        </a:p>
      </dgm:t>
    </dgm:pt>
    <dgm:pt modelId="{B7C0E41C-9B8F-4F25-9988-B1A269AEF7CD}" type="pres">
      <dgm:prSet presAssocID="{DDCD3A0F-60F3-4B70-A4C6-12D93285F3BB}" presName="childShape" presStyleCnt="0"/>
      <dgm:spPr/>
    </dgm:pt>
    <dgm:pt modelId="{A4F62887-B723-404F-AB5F-E2E8BAA4E695}" type="pres">
      <dgm:prSet presAssocID="{86268CB7-3D9D-4CB8-9B9C-4E7192E94BF2}" presName="Name13" presStyleLbl="parChTrans1D2" presStyleIdx="1" presStyleCnt="2"/>
      <dgm:spPr/>
      <dgm:t>
        <a:bodyPr/>
        <a:lstStyle/>
        <a:p>
          <a:endParaRPr lang="ru-RU"/>
        </a:p>
      </dgm:t>
    </dgm:pt>
    <dgm:pt modelId="{432BE434-2E06-46C6-9C11-E6B5C445517C}" type="pres">
      <dgm:prSet presAssocID="{27783048-4BC9-411A-B5DE-CBD32BA76486}" presName="childText" presStyleLbl="bgAcc1" presStyleIdx="1" presStyleCnt="2" custScaleY="120946" custLinFactNeighborX="-230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384770-264C-4C6B-8AA2-9C6805E43E6B}" type="presOf" srcId="{27783048-4BC9-411A-B5DE-CBD32BA76486}" destId="{432BE434-2E06-46C6-9C11-E6B5C445517C}" srcOrd="0" destOrd="0" presId="urn:microsoft.com/office/officeart/2005/8/layout/hierarchy3"/>
    <dgm:cxn modelId="{6156619F-F101-40A0-A1F7-F7AA844ADAAF}" type="presOf" srcId="{4320496A-4C81-4927-9DED-1A78DBE471C2}" destId="{F32470D8-18F2-4CE9-A213-2CABEB1D3A37}" srcOrd="0" destOrd="0" presId="urn:microsoft.com/office/officeart/2005/8/layout/hierarchy3"/>
    <dgm:cxn modelId="{58C22F22-D444-48AC-B055-3BC329B5BCC5}" srcId="{8EB81A96-21CC-44B6-AF79-8847115F7204}" destId="{4320496A-4C81-4927-9DED-1A78DBE471C2}" srcOrd="0" destOrd="0" parTransId="{0FAC1E04-1F81-4FDF-8A91-D3BC3E4DE9BF}" sibTransId="{2DDADC4A-7658-46C3-BBE4-B6370FFAB857}"/>
    <dgm:cxn modelId="{1681B67A-AA04-4FDB-A6C5-89107FA662C3}" type="presOf" srcId="{8EB81A96-21CC-44B6-AF79-8847115F7204}" destId="{4CB34AFA-904C-49B8-90C7-F1DD5637AD96}" srcOrd="0" destOrd="0" presId="urn:microsoft.com/office/officeart/2005/8/layout/hierarchy3"/>
    <dgm:cxn modelId="{0CFF7033-2B6D-4A54-87DB-29B4F4F1798E}" type="presOf" srcId="{DDCD3A0F-60F3-4B70-A4C6-12D93285F3BB}" destId="{ED138E12-5EC8-48AB-B8F5-48B3D4E86CCC}" srcOrd="1" destOrd="0" presId="urn:microsoft.com/office/officeart/2005/8/layout/hierarchy3"/>
    <dgm:cxn modelId="{D9E0DB0B-1ABC-42A1-997A-9D39256AEF7C}" srcId="{BDB96CBD-FA1F-4797-8123-E48C60353A63}" destId="{8EB81A96-21CC-44B6-AF79-8847115F7204}" srcOrd="0" destOrd="0" parTransId="{ECD53037-8173-42A9-8E05-621E0E09DE97}" sibTransId="{5A033AAE-EE4C-4B9E-A350-0D35EAC2D139}"/>
    <dgm:cxn modelId="{5E0C66CE-5A10-48FB-ABFF-9A56EC0392A5}" type="presOf" srcId="{0FAC1E04-1F81-4FDF-8A91-D3BC3E4DE9BF}" destId="{F7699FE5-3555-459C-8FF8-BAEA2CC9BB43}" srcOrd="0" destOrd="0" presId="urn:microsoft.com/office/officeart/2005/8/layout/hierarchy3"/>
    <dgm:cxn modelId="{A57318FC-8B2E-48EE-8863-897B5BEA34B5}" type="presOf" srcId="{86268CB7-3D9D-4CB8-9B9C-4E7192E94BF2}" destId="{A4F62887-B723-404F-AB5F-E2E8BAA4E695}" srcOrd="0" destOrd="0" presId="urn:microsoft.com/office/officeart/2005/8/layout/hierarchy3"/>
    <dgm:cxn modelId="{A88806C7-21B8-44DF-9EE6-F405FA8C8A71}" type="presOf" srcId="{DDCD3A0F-60F3-4B70-A4C6-12D93285F3BB}" destId="{B7FA9253-3B55-430D-B2EC-8406E825C770}" srcOrd="0" destOrd="0" presId="urn:microsoft.com/office/officeart/2005/8/layout/hierarchy3"/>
    <dgm:cxn modelId="{3921A27A-7419-4732-9B54-AE6E05A4AAB6}" srcId="{BDB96CBD-FA1F-4797-8123-E48C60353A63}" destId="{DDCD3A0F-60F3-4B70-A4C6-12D93285F3BB}" srcOrd="1" destOrd="0" parTransId="{2BA17A64-B530-4F29-87ED-60518B9C0A7E}" sibTransId="{725E45A2-F890-402F-BC71-583313DD136A}"/>
    <dgm:cxn modelId="{B6117313-7981-43BD-B558-E98F03F7DBAE}" type="presOf" srcId="{BDB96CBD-FA1F-4797-8123-E48C60353A63}" destId="{21079A48-FD4E-456B-8608-857D20F63550}" srcOrd="0" destOrd="0" presId="urn:microsoft.com/office/officeart/2005/8/layout/hierarchy3"/>
    <dgm:cxn modelId="{FB1D7B18-E0F5-4A5D-9B8F-E7D847CB4B23}" srcId="{DDCD3A0F-60F3-4B70-A4C6-12D93285F3BB}" destId="{27783048-4BC9-411A-B5DE-CBD32BA76486}" srcOrd="0" destOrd="0" parTransId="{86268CB7-3D9D-4CB8-9B9C-4E7192E94BF2}" sibTransId="{C93D3A63-8499-4A00-8962-542DB7785301}"/>
    <dgm:cxn modelId="{8E7B34B9-BBA0-46B3-84A6-26AEF63ACEA4}" type="presOf" srcId="{8EB81A96-21CC-44B6-AF79-8847115F7204}" destId="{CFE0831A-C93B-475A-B2DA-389CBF456464}" srcOrd="1" destOrd="0" presId="urn:microsoft.com/office/officeart/2005/8/layout/hierarchy3"/>
    <dgm:cxn modelId="{12DC030F-0CCE-4351-A4FC-DE57BB35600E}" type="presParOf" srcId="{21079A48-FD4E-456B-8608-857D20F63550}" destId="{95A9C214-36F7-4B58-9E89-30634ACA3926}" srcOrd="0" destOrd="0" presId="urn:microsoft.com/office/officeart/2005/8/layout/hierarchy3"/>
    <dgm:cxn modelId="{D5958D2F-E11F-41D4-B27E-6A63561A2397}" type="presParOf" srcId="{95A9C214-36F7-4B58-9E89-30634ACA3926}" destId="{B7D5CC3A-BBFD-4852-ABF1-1D09A69485B1}" srcOrd="0" destOrd="0" presId="urn:microsoft.com/office/officeart/2005/8/layout/hierarchy3"/>
    <dgm:cxn modelId="{052920A5-C32D-4573-8BC5-E74C9C6B7CFB}" type="presParOf" srcId="{B7D5CC3A-BBFD-4852-ABF1-1D09A69485B1}" destId="{4CB34AFA-904C-49B8-90C7-F1DD5637AD96}" srcOrd="0" destOrd="0" presId="urn:microsoft.com/office/officeart/2005/8/layout/hierarchy3"/>
    <dgm:cxn modelId="{BF14AE8F-C8F9-44DD-936B-8C497C014BBF}" type="presParOf" srcId="{B7D5CC3A-BBFD-4852-ABF1-1D09A69485B1}" destId="{CFE0831A-C93B-475A-B2DA-389CBF456464}" srcOrd="1" destOrd="0" presId="urn:microsoft.com/office/officeart/2005/8/layout/hierarchy3"/>
    <dgm:cxn modelId="{C5D1EC18-BBC8-40C1-9C82-F99336EE9C7E}" type="presParOf" srcId="{95A9C214-36F7-4B58-9E89-30634ACA3926}" destId="{587F2D8A-5C5A-4A9F-8103-AF4A1FD99511}" srcOrd="1" destOrd="0" presId="urn:microsoft.com/office/officeart/2005/8/layout/hierarchy3"/>
    <dgm:cxn modelId="{5BD50BD3-79DB-40C2-8A92-056A0F4291E7}" type="presParOf" srcId="{587F2D8A-5C5A-4A9F-8103-AF4A1FD99511}" destId="{F7699FE5-3555-459C-8FF8-BAEA2CC9BB43}" srcOrd="0" destOrd="0" presId="urn:microsoft.com/office/officeart/2005/8/layout/hierarchy3"/>
    <dgm:cxn modelId="{CAB28891-1477-4EEA-9738-40B0712FD564}" type="presParOf" srcId="{587F2D8A-5C5A-4A9F-8103-AF4A1FD99511}" destId="{F32470D8-18F2-4CE9-A213-2CABEB1D3A37}" srcOrd="1" destOrd="0" presId="urn:microsoft.com/office/officeart/2005/8/layout/hierarchy3"/>
    <dgm:cxn modelId="{A2108C8C-37C7-4469-97B5-E63183B3354F}" type="presParOf" srcId="{21079A48-FD4E-456B-8608-857D20F63550}" destId="{37E192A0-BF45-4AA9-B50E-F2F275B7CC88}" srcOrd="1" destOrd="0" presId="urn:microsoft.com/office/officeart/2005/8/layout/hierarchy3"/>
    <dgm:cxn modelId="{92E848B2-B50A-4372-ABA1-CA630C21A43E}" type="presParOf" srcId="{37E192A0-BF45-4AA9-B50E-F2F275B7CC88}" destId="{D541025F-BD7C-42B0-B7CE-463933AA67DC}" srcOrd="0" destOrd="0" presId="urn:microsoft.com/office/officeart/2005/8/layout/hierarchy3"/>
    <dgm:cxn modelId="{A984CC27-A36A-4888-A933-961048682F02}" type="presParOf" srcId="{D541025F-BD7C-42B0-B7CE-463933AA67DC}" destId="{B7FA9253-3B55-430D-B2EC-8406E825C770}" srcOrd="0" destOrd="0" presId="urn:microsoft.com/office/officeart/2005/8/layout/hierarchy3"/>
    <dgm:cxn modelId="{47AAD57D-C65C-42FA-BF5B-0A4B0E22B06F}" type="presParOf" srcId="{D541025F-BD7C-42B0-B7CE-463933AA67DC}" destId="{ED138E12-5EC8-48AB-B8F5-48B3D4E86CCC}" srcOrd="1" destOrd="0" presId="urn:microsoft.com/office/officeart/2005/8/layout/hierarchy3"/>
    <dgm:cxn modelId="{5F542B26-F81C-4EFF-9518-113BD7F80527}" type="presParOf" srcId="{37E192A0-BF45-4AA9-B50E-F2F275B7CC88}" destId="{B7C0E41C-9B8F-4F25-9988-B1A269AEF7CD}" srcOrd="1" destOrd="0" presId="urn:microsoft.com/office/officeart/2005/8/layout/hierarchy3"/>
    <dgm:cxn modelId="{92987C74-ADF7-4E3D-88FA-5D34ED52880C}" type="presParOf" srcId="{B7C0E41C-9B8F-4F25-9988-B1A269AEF7CD}" destId="{A4F62887-B723-404F-AB5F-E2E8BAA4E695}" srcOrd="0" destOrd="0" presId="urn:microsoft.com/office/officeart/2005/8/layout/hierarchy3"/>
    <dgm:cxn modelId="{1591B936-B60F-40C4-80A9-C965B64D2A57}" type="presParOf" srcId="{B7C0E41C-9B8F-4F25-9988-B1A269AEF7CD}" destId="{432BE434-2E06-46C6-9C11-E6B5C445517C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FB02E6D-F32A-4647-9320-0BD7D30CBD04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5BA261-4FAB-4B94-B642-E9A7D5FBBC1C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НЕДОЧЁТЫ</a:t>
          </a:r>
          <a:endParaRPr lang="ru-RU" sz="3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4C6A86-469E-41FC-950E-C58E1C91FBD6}" type="parTrans" cxnId="{CB420250-CACC-482C-A472-ABB6D1697FCF}">
      <dgm:prSet/>
      <dgm:spPr/>
      <dgm:t>
        <a:bodyPr/>
        <a:lstStyle/>
        <a:p>
          <a:endParaRPr lang="ru-RU"/>
        </a:p>
      </dgm:t>
    </dgm:pt>
    <dgm:pt modelId="{DEEC4780-01D2-4952-9ABF-105486231C5F}" type="sibTrans" cxnId="{CB420250-CACC-482C-A472-ABB6D1697FCF}">
      <dgm:prSet/>
      <dgm:spPr/>
      <dgm:t>
        <a:bodyPr/>
        <a:lstStyle/>
        <a:p>
          <a:endParaRPr lang="ru-RU"/>
        </a:p>
      </dgm:t>
    </dgm:pt>
    <dgm:pt modelId="{E90078CA-88DC-4E22-A095-03E52A12E2B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Недостаточная вовлеченность выпускающих методических комиссий в систему методической деятельности колледжа.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A75758-ABE7-4357-AF27-BB33738A6D96}" type="parTrans" cxnId="{3B7C4381-EF98-453C-AC44-78E5862C5DEC}">
      <dgm:prSet/>
      <dgm:spPr/>
      <dgm:t>
        <a:bodyPr/>
        <a:lstStyle/>
        <a:p>
          <a:endParaRPr lang="ru-RU"/>
        </a:p>
      </dgm:t>
    </dgm:pt>
    <dgm:pt modelId="{FB3EEA15-3682-4B7A-B1D8-F881789D0636}" type="sibTrans" cxnId="{3B7C4381-EF98-453C-AC44-78E5862C5DEC}">
      <dgm:prSet/>
      <dgm:spPr/>
      <dgm:t>
        <a:bodyPr/>
        <a:lstStyle/>
        <a:p>
          <a:endParaRPr lang="ru-RU"/>
        </a:p>
      </dgm:t>
    </dgm:pt>
    <dgm:pt modelId="{5F9B18E7-C5F8-4559-8200-4312D0A8307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</a:pPr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Низкие показатели научной деятельности преподавателей.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2C7CB0-FC92-480B-B8ED-5327FED66CD6}" type="parTrans" cxnId="{2B45B949-D4A3-4869-9C6A-0336E93D4C01}">
      <dgm:prSet/>
      <dgm:spPr/>
      <dgm:t>
        <a:bodyPr/>
        <a:lstStyle/>
        <a:p>
          <a:endParaRPr lang="ru-RU"/>
        </a:p>
      </dgm:t>
    </dgm:pt>
    <dgm:pt modelId="{4AF0DF64-2263-47F1-8740-7C29157BA5D3}" type="sibTrans" cxnId="{2B45B949-D4A3-4869-9C6A-0336E93D4C01}">
      <dgm:prSet/>
      <dgm:spPr/>
      <dgm:t>
        <a:bodyPr/>
        <a:lstStyle/>
        <a:p>
          <a:endParaRPr lang="ru-RU"/>
        </a:p>
      </dgm:t>
    </dgm:pt>
    <dgm:pt modelId="{0B9E477C-C77B-4F40-B6D9-0827A8C27062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ЗАДАЧИ</a:t>
          </a:r>
          <a:endParaRPr lang="ru-RU" sz="3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2267D2-BAC7-42B6-BCCB-5A7E1E2DC884}" type="parTrans" cxnId="{40C55678-E9BE-4344-A700-9A0D0381CF04}">
      <dgm:prSet/>
      <dgm:spPr/>
      <dgm:t>
        <a:bodyPr/>
        <a:lstStyle/>
        <a:p>
          <a:endParaRPr lang="ru-RU"/>
        </a:p>
      </dgm:t>
    </dgm:pt>
    <dgm:pt modelId="{20A3B622-5D4C-4499-B121-5A4B7D569B41}" type="sibTrans" cxnId="{40C55678-E9BE-4344-A700-9A0D0381CF04}">
      <dgm:prSet/>
      <dgm:spPr/>
      <dgm:t>
        <a:bodyPr/>
        <a:lstStyle/>
        <a:p>
          <a:endParaRPr lang="ru-RU"/>
        </a:p>
      </dgm:t>
    </dgm:pt>
    <dgm:pt modelId="{8BBB36CD-AA57-4DEB-91CB-DD95B449BDBA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обновление ППССЗ, программ учебных дисциплин, МДК, ПМ с учетом потребностей регионального рынка труда. 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F922CE-E0C3-40F7-8F5A-04770FE3FFAD}" type="parTrans" cxnId="{2F067616-F78B-4F6D-8916-8EB1A18B61BB}">
      <dgm:prSet/>
      <dgm:spPr/>
      <dgm:t>
        <a:bodyPr/>
        <a:lstStyle/>
        <a:p>
          <a:endParaRPr lang="ru-RU"/>
        </a:p>
      </dgm:t>
    </dgm:pt>
    <dgm:pt modelId="{EA4A30EE-808F-482C-8BA5-D57E98E2AFCE}" type="sibTrans" cxnId="{2F067616-F78B-4F6D-8916-8EB1A18B61BB}">
      <dgm:prSet/>
      <dgm:spPr/>
      <dgm:t>
        <a:bodyPr/>
        <a:lstStyle/>
        <a:p>
          <a:endParaRPr lang="ru-RU"/>
        </a:p>
      </dgm:t>
    </dgm:pt>
    <dgm:pt modelId="{F97FF546-F372-4C9C-8AC0-5EC3A487333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Требуют </a:t>
          </a:r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доработки ППССЗ, </a:t>
          </a:r>
        </a:p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ФОС по ПМ, МДК, УД.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3376D9-BF30-4F02-B240-D9E451D93FAE}" type="parTrans" cxnId="{7E1A32F8-1616-4583-A84B-3D569CF76F07}">
      <dgm:prSet/>
      <dgm:spPr/>
      <dgm:t>
        <a:bodyPr/>
        <a:lstStyle/>
        <a:p>
          <a:endParaRPr lang="ru-RU"/>
        </a:p>
      </dgm:t>
    </dgm:pt>
    <dgm:pt modelId="{5F949FA9-2944-477A-9DA2-9530833F5EB5}" type="sibTrans" cxnId="{7E1A32F8-1616-4583-A84B-3D569CF76F07}">
      <dgm:prSet/>
      <dgm:spPr/>
      <dgm:t>
        <a:bodyPr/>
        <a:lstStyle/>
        <a:p>
          <a:endParaRPr lang="ru-RU"/>
        </a:p>
      </dgm:t>
    </dgm:pt>
    <dgm:pt modelId="{915C866A-DBC6-4D2E-9004-8A609E6C6E98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работу по созданию фондов оценочных средств по ПМ, МДК, УД. 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92878F-DD2B-484B-A204-A34803D992F7}" type="parTrans" cxnId="{AB1768E2-9003-4EE6-88D9-60934BF224CC}">
      <dgm:prSet/>
      <dgm:spPr/>
      <dgm:t>
        <a:bodyPr/>
        <a:lstStyle/>
        <a:p>
          <a:endParaRPr lang="ru-RU"/>
        </a:p>
      </dgm:t>
    </dgm:pt>
    <dgm:pt modelId="{439FE5B0-A515-4CA0-A25A-2D864485A3E0}" type="sibTrans" cxnId="{AB1768E2-9003-4EE6-88D9-60934BF224CC}">
      <dgm:prSet/>
      <dgm:spPr/>
      <dgm:t>
        <a:bodyPr/>
        <a:lstStyle/>
        <a:p>
          <a:endParaRPr lang="ru-RU"/>
        </a:p>
      </dgm:t>
    </dgm:pt>
    <dgm:pt modelId="{47DE117F-B0C5-42C1-B417-F66A52917A9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Усилить работу по повышению квалификации преподавателей колледжа. 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1F2DE2-1D5E-4CA0-BA3E-A22D91AF8FA9}" type="parTrans" cxnId="{A8A5589A-9471-4871-8EEF-3569AB202346}">
      <dgm:prSet/>
      <dgm:spPr/>
      <dgm:t>
        <a:bodyPr/>
        <a:lstStyle/>
        <a:p>
          <a:endParaRPr lang="ru-RU"/>
        </a:p>
      </dgm:t>
    </dgm:pt>
    <dgm:pt modelId="{65C0D220-BCB2-452A-A59A-DE7A96FD883A}" type="sibTrans" cxnId="{A8A5589A-9471-4871-8EEF-3569AB202346}">
      <dgm:prSet/>
      <dgm:spPr/>
      <dgm:t>
        <a:bodyPr/>
        <a:lstStyle/>
        <a:p>
          <a:endParaRPr lang="ru-RU"/>
        </a:p>
      </dgm:t>
    </dgm:pt>
    <dgm:pt modelId="{2754E1D4-0DB2-4FA0-87A1-265406AF89B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Развивать научный потенциал преподавателей колледжа.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5E4BC4-F4E1-4899-94EE-62414C1DDBD3}" type="parTrans" cxnId="{E6B7DADA-A138-4EE8-B4CE-38CA31EB5357}">
      <dgm:prSet/>
      <dgm:spPr/>
      <dgm:t>
        <a:bodyPr/>
        <a:lstStyle/>
        <a:p>
          <a:endParaRPr lang="ru-RU"/>
        </a:p>
      </dgm:t>
    </dgm:pt>
    <dgm:pt modelId="{5863C780-4BC0-47FF-9828-12F3A99996EF}" type="sibTrans" cxnId="{E6B7DADA-A138-4EE8-B4CE-38CA31EB5357}">
      <dgm:prSet/>
      <dgm:spPr/>
      <dgm:t>
        <a:bodyPr/>
        <a:lstStyle/>
        <a:p>
          <a:endParaRPr lang="ru-RU"/>
        </a:p>
      </dgm:t>
    </dgm:pt>
    <dgm:pt modelId="{DA4622E8-2EDE-4C65-9D59-720648EAD0BA}" type="pres">
      <dgm:prSet presAssocID="{2FB02E6D-F32A-4647-9320-0BD7D30CBD0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6D243F-7D81-408D-A3BB-B4E8C9823088}" type="pres">
      <dgm:prSet presAssocID="{6F5BA261-4FAB-4B94-B642-E9A7D5FBBC1C}" presName="compNode" presStyleCnt="0"/>
      <dgm:spPr/>
    </dgm:pt>
    <dgm:pt modelId="{D10D5617-F9AE-4143-B783-7031A3C3119D}" type="pres">
      <dgm:prSet presAssocID="{6F5BA261-4FAB-4B94-B642-E9A7D5FBBC1C}" presName="aNode" presStyleLbl="bgShp" presStyleIdx="0" presStyleCnt="2"/>
      <dgm:spPr/>
      <dgm:t>
        <a:bodyPr/>
        <a:lstStyle/>
        <a:p>
          <a:endParaRPr lang="ru-RU"/>
        </a:p>
      </dgm:t>
    </dgm:pt>
    <dgm:pt modelId="{7F5A729A-A848-4A31-9607-70EC73E1E768}" type="pres">
      <dgm:prSet presAssocID="{6F5BA261-4FAB-4B94-B642-E9A7D5FBBC1C}" presName="textNode" presStyleLbl="bgShp" presStyleIdx="0" presStyleCnt="2"/>
      <dgm:spPr/>
      <dgm:t>
        <a:bodyPr/>
        <a:lstStyle/>
        <a:p>
          <a:endParaRPr lang="ru-RU"/>
        </a:p>
      </dgm:t>
    </dgm:pt>
    <dgm:pt modelId="{2E3974E6-EFC0-4094-A509-37FD897591C7}" type="pres">
      <dgm:prSet presAssocID="{6F5BA261-4FAB-4B94-B642-E9A7D5FBBC1C}" presName="compChildNode" presStyleCnt="0"/>
      <dgm:spPr/>
    </dgm:pt>
    <dgm:pt modelId="{254BC5D4-E35C-42BA-B968-8FB14452DBCF}" type="pres">
      <dgm:prSet presAssocID="{6F5BA261-4FAB-4B94-B642-E9A7D5FBBC1C}" presName="theInnerList" presStyleCnt="0"/>
      <dgm:spPr/>
    </dgm:pt>
    <dgm:pt modelId="{5B767E19-5BBB-49AD-9CC2-3A84E31A0F87}" type="pres">
      <dgm:prSet presAssocID="{E90078CA-88DC-4E22-A095-03E52A12E2BF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691157-0A93-4CE8-8970-DA36C74F5F2B}" type="pres">
      <dgm:prSet presAssocID="{E90078CA-88DC-4E22-A095-03E52A12E2BF}" presName="aSpace2" presStyleCnt="0"/>
      <dgm:spPr/>
    </dgm:pt>
    <dgm:pt modelId="{11D890FD-8FFE-4ADB-92D7-CE5AC330883D}" type="pres">
      <dgm:prSet presAssocID="{5F9B18E7-C5F8-4559-8200-4312D0A8307F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A03A7B-90D7-48BF-B23D-74EF440C04D1}" type="pres">
      <dgm:prSet presAssocID="{5F9B18E7-C5F8-4559-8200-4312D0A8307F}" presName="aSpace2" presStyleCnt="0"/>
      <dgm:spPr/>
    </dgm:pt>
    <dgm:pt modelId="{FB4265FB-9652-4618-8BDE-D679525940B2}" type="pres">
      <dgm:prSet presAssocID="{F97FF546-F372-4C9C-8AC0-5EC3A4873338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DAF85-02F1-4F73-87E9-DC0A030C2EEF}" type="pres">
      <dgm:prSet presAssocID="{6F5BA261-4FAB-4B94-B642-E9A7D5FBBC1C}" presName="aSpace" presStyleCnt="0"/>
      <dgm:spPr/>
    </dgm:pt>
    <dgm:pt modelId="{32D64948-8218-431D-98D7-2DE754A994C1}" type="pres">
      <dgm:prSet presAssocID="{0B9E477C-C77B-4F40-B6D9-0827A8C27062}" presName="compNode" presStyleCnt="0"/>
      <dgm:spPr/>
    </dgm:pt>
    <dgm:pt modelId="{D62C1BD8-E7C6-4E93-8B4C-06E55E5157CC}" type="pres">
      <dgm:prSet presAssocID="{0B9E477C-C77B-4F40-B6D9-0827A8C27062}" presName="aNode" presStyleLbl="bgShp" presStyleIdx="1" presStyleCnt="2"/>
      <dgm:spPr/>
      <dgm:t>
        <a:bodyPr/>
        <a:lstStyle/>
        <a:p>
          <a:endParaRPr lang="ru-RU"/>
        </a:p>
      </dgm:t>
    </dgm:pt>
    <dgm:pt modelId="{E7A92682-C5D7-49A9-B71B-535EA3EC2BA8}" type="pres">
      <dgm:prSet presAssocID="{0B9E477C-C77B-4F40-B6D9-0827A8C27062}" presName="textNode" presStyleLbl="bgShp" presStyleIdx="1" presStyleCnt="2"/>
      <dgm:spPr/>
      <dgm:t>
        <a:bodyPr/>
        <a:lstStyle/>
        <a:p>
          <a:endParaRPr lang="ru-RU"/>
        </a:p>
      </dgm:t>
    </dgm:pt>
    <dgm:pt modelId="{D83F6C4A-E9F4-4B33-828D-7993AED2FA41}" type="pres">
      <dgm:prSet presAssocID="{0B9E477C-C77B-4F40-B6D9-0827A8C27062}" presName="compChildNode" presStyleCnt="0"/>
      <dgm:spPr/>
    </dgm:pt>
    <dgm:pt modelId="{AA54CFA5-2A71-4A68-AA3B-3C9AB247EA59}" type="pres">
      <dgm:prSet presAssocID="{0B9E477C-C77B-4F40-B6D9-0827A8C27062}" presName="theInnerList" presStyleCnt="0"/>
      <dgm:spPr/>
    </dgm:pt>
    <dgm:pt modelId="{F9052C04-07C4-4EAF-8B71-5E1CF9EA635D}" type="pres">
      <dgm:prSet presAssocID="{8BBB36CD-AA57-4DEB-91CB-DD95B449BDBA}" presName="childNode" presStyleLbl="node1" presStyleIdx="3" presStyleCnt="7" custScaleY="501425" custLinFactY="-116157" custLinFactNeighborX="-1107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D1F775-B64D-40DF-94D6-6E246BD31A26}" type="pres">
      <dgm:prSet presAssocID="{8BBB36CD-AA57-4DEB-91CB-DD95B449BDBA}" presName="aSpace2" presStyleCnt="0"/>
      <dgm:spPr/>
    </dgm:pt>
    <dgm:pt modelId="{EAF7E766-EA46-4279-AAFC-1942B3DBEC2F}" type="pres">
      <dgm:prSet presAssocID="{915C866A-DBC6-4D2E-9004-8A609E6C6E98}" presName="childNode" presStyleLbl="node1" presStyleIdx="4" presStyleCnt="7" custScaleY="336524" custLinFactY="-9496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65B2D4-342E-4B2B-ACFF-54301A43ED59}" type="pres">
      <dgm:prSet presAssocID="{915C866A-DBC6-4D2E-9004-8A609E6C6E98}" presName="aSpace2" presStyleCnt="0"/>
      <dgm:spPr/>
    </dgm:pt>
    <dgm:pt modelId="{F7E05E27-64CF-4B18-9DB4-EDC6DCBAD19D}" type="pres">
      <dgm:prSet presAssocID="{47DE117F-B0C5-42C1-B417-F66A52917A9E}" presName="childNode" presStyleLbl="node1" presStyleIdx="5" presStyleCnt="7" custScaleY="328922" custLinFactY="-1999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65B5C9-269F-42CB-B527-AAB7A9EA025E}" type="pres">
      <dgm:prSet presAssocID="{47DE117F-B0C5-42C1-B417-F66A52917A9E}" presName="aSpace2" presStyleCnt="0"/>
      <dgm:spPr/>
    </dgm:pt>
    <dgm:pt modelId="{5650C237-BB38-4370-8E9B-80270D446ECE}" type="pres">
      <dgm:prSet presAssocID="{2754E1D4-0DB2-4FA0-87A1-265406AF89B5}" presName="childNode" presStyleLbl="node1" presStyleIdx="6" presStyleCnt="7" custScaleY="2583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B45B949-D4A3-4869-9C6A-0336E93D4C01}" srcId="{6F5BA261-4FAB-4B94-B642-E9A7D5FBBC1C}" destId="{5F9B18E7-C5F8-4559-8200-4312D0A8307F}" srcOrd="1" destOrd="0" parTransId="{BF2C7CB0-FC92-480B-B8ED-5327FED66CD6}" sibTransId="{4AF0DF64-2263-47F1-8740-7C29157BA5D3}"/>
    <dgm:cxn modelId="{9B184B06-EE04-42C6-A6D6-211F8707C807}" type="presOf" srcId="{47DE117F-B0C5-42C1-B417-F66A52917A9E}" destId="{F7E05E27-64CF-4B18-9DB4-EDC6DCBAD19D}" srcOrd="0" destOrd="0" presId="urn:microsoft.com/office/officeart/2005/8/layout/lProcess2"/>
    <dgm:cxn modelId="{40C55678-E9BE-4344-A700-9A0D0381CF04}" srcId="{2FB02E6D-F32A-4647-9320-0BD7D30CBD04}" destId="{0B9E477C-C77B-4F40-B6D9-0827A8C27062}" srcOrd="1" destOrd="0" parTransId="{F92267D2-BAC7-42B6-BCCB-5A7E1E2DC884}" sibTransId="{20A3B622-5D4C-4499-B121-5A4B7D569B41}"/>
    <dgm:cxn modelId="{9FCE461F-8078-49D4-AA11-01D74D88BBA3}" type="presOf" srcId="{E90078CA-88DC-4E22-A095-03E52A12E2BF}" destId="{5B767E19-5BBB-49AD-9CC2-3A84E31A0F87}" srcOrd="0" destOrd="0" presId="urn:microsoft.com/office/officeart/2005/8/layout/lProcess2"/>
    <dgm:cxn modelId="{2F067616-F78B-4F6D-8916-8EB1A18B61BB}" srcId="{0B9E477C-C77B-4F40-B6D9-0827A8C27062}" destId="{8BBB36CD-AA57-4DEB-91CB-DD95B449BDBA}" srcOrd="0" destOrd="0" parTransId="{31F922CE-E0C3-40F7-8F5A-04770FE3FFAD}" sibTransId="{EA4A30EE-808F-482C-8BA5-D57E98E2AFCE}"/>
    <dgm:cxn modelId="{482A529A-A46C-4B12-BD7E-0DCBC7ED2FED}" type="presOf" srcId="{2FB02E6D-F32A-4647-9320-0BD7D30CBD04}" destId="{DA4622E8-2EDE-4C65-9D59-720648EAD0BA}" srcOrd="0" destOrd="0" presId="urn:microsoft.com/office/officeart/2005/8/layout/lProcess2"/>
    <dgm:cxn modelId="{4EEFD99C-6EDA-438D-AF43-BB8CB7DBB8DE}" type="presOf" srcId="{8BBB36CD-AA57-4DEB-91CB-DD95B449BDBA}" destId="{F9052C04-07C4-4EAF-8B71-5E1CF9EA635D}" srcOrd="0" destOrd="0" presId="urn:microsoft.com/office/officeart/2005/8/layout/lProcess2"/>
    <dgm:cxn modelId="{490F0366-3B6C-4D1E-A5E1-A44446F838A4}" type="presOf" srcId="{6F5BA261-4FAB-4B94-B642-E9A7D5FBBC1C}" destId="{7F5A729A-A848-4A31-9607-70EC73E1E768}" srcOrd="1" destOrd="0" presId="urn:microsoft.com/office/officeart/2005/8/layout/lProcess2"/>
    <dgm:cxn modelId="{6A11B5BB-4EDD-4668-AC09-921A99D423BF}" type="presOf" srcId="{6F5BA261-4FAB-4B94-B642-E9A7D5FBBC1C}" destId="{D10D5617-F9AE-4143-B783-7031A3C3119D}" srcOrd="0" destOrd="0" presId="urn:microsoft.com/office/officeart/2005/8/layout/lProcess2"/>
    <dgm:cxn modelId="{F0C67D21-53E9-46A5-A7BB-580636B63282}" type="presOf" srcId="{915C866A-DBC6-4D2E-9004-8A609E6C6E98}" destId="{EAF7E766-EA46-4279-AAFC-1942B3DBEC2F}" srcOrd="0" destOrd="0" presId="urn:microsoft.com/office/officeart/2005/8/layout/lProcess2"/>
    <dgm:cxn modelId="{DC93BF8E-7604-4331-9F1D-823DF8C8D645}" type="presOf" srcId="{F97FF546-F372-4C9C-8AC0-5EC3A4873338}" destId="{FB4265FB-9652-4618-8BDE-D679525940B2}" srcOrd="0" destOrd="0" presId="urn:microsoft.com/office/officeart/2005/8/layout/lProcess2"/>
    <dgm:cxn modelId="{352A3F1D-CDDC-46DC-A9D6-EF9A184D0A91}" type="presOf" srcId="{5F9B18E7-C5F8-4559-8200-4312D0A8307F}" destId="{11D890FD-8FFE-4ADB-92D7-CE5AC330883D}" srcOrd="0" destOrd="0" presId="urn:microsoft.com/office/officeart/2005/8/layout/lProcess2"/>
    <dgm:cxn modelId="{A8A5589A-9471-4871-8EEF-3569AB202346}" srcId="{0B9E477C-C77B-4F40-B6D9-0827A8C27062}" destId="{47DE117F-B0C5-42C1-B417-F66A52917A9E}" srcOrd="2" destOrd="0" parTransId="{E91F2DE2-1D5E-4CA0-BA3E-A22D91AF8FA9}" sibTransId="{65C0D220-BCB2-452A-A59A-DE7A96FD883A}"/>
    <dgm:cxn modelId="{E6B7DADA-A138-4EE8-B4CE-38CA31EB5357}" srcId="{0B9E477C-C77B-4F40-B6D9-0827A8C27062}" destId="{2754E1D4-0DB2-4FA0-87A1-265406AF89B5}" srcOrd="3" destOrd="0" parTransId="{E85E4BC4-F4E1-4899-94EE-62414C1DDBD3}" sibTransId="{5863C780-4BC0-47FF-9828-12F3A99996EF}"/>
    <dgm:cxn modelId="{7E1A32F8-1616-4583-A84B-3D569CF76F07}" srcId="{6F5BA261-4FAB-4B94-B642-E9A7D5FBBC1C}" destId="{F97FF546-F372-4C9C-8AC0-5EC3A4873338}" srcOrd="2" destOrd="0" parTransId="{213376D9-BF30-4F02-B240-D9E451D93FAE}" sibTransId="{5F949FA9-2944-477A-9DA2-9530833F5EB5}"/>
    <dgm:cxn modelId="{AB1768E2-9003-4EE6-88D9-60934BF224CC}" srcId="{0B9E477C-C77B-4F40-B6D9-0827A8C27062}" destId="{915C866A-DBC6-4D2E-9004-8A609E6C6E98}" srcOrd="1" destOrd="0" parTransId="{EB92878F-DD2B-484B-A204-A34803D992F7}" sibTransId="{439FE5B0-A515-4CA0-A25A-2D864485A3E0}"/>
    <dgm:cxn modelId="{3B7C4381-EF98-453C-AC44-78E5862C5DEC}" srcId="{6F5BA261-4FAB-4B94-B642-E9A7D5FBBC1C}" destId="{E90078CA-88DC-4E22-A095-03E52A12E2BF}" srcOrd="0" destOrd="0" parTransId="{3FA75758-ABE7-4357-AF27-BB33738A6D96}" sibTransId="{FB3EEA15-3682-4B7A-B1D8-F881789D0636}"/>
    <dgm:cxn modelId="{4AF94AD9-6354-4647-A3E0-823C58D9C18B}" type="presOf" srcId="{2754E1D4-0DB2-4FA0-87A1-265406AF89B5}" destId="{5650C237-BB38-4370-8E9B-80270D446ECE}" srcOrd="0" destOrd="0" presId="urn:microsoft.com/office/officeart/2005/8/layout/lProcess2"/>
    <dgm:cxn modelId="{0DCDC9C9-DFDC-4FEC-99D8-035771B90336}" type="presOf" srcId="{0B9E477C-C77B-4F40-B6D9-0827A8C27062}" destId="{E7A92682-C5D7-49A9-B71B-535EA3EC2BA8}" srcOrd="1" destOrd="0" presId="urn:microsoft.com/office/officeart/2005/8/layout/lProcess2"/>
    <dgm:cxn modelId="{29446DB5-A8D2-46F3-B2E7-D989BDA9EA81}" type="presOf" srcId="{0B9E477C-C77B-4F40-B6D9-0827A8C27062}" destId="{D62C1BD8-E7C6-4E93-8B4C-06E55E5157CC}" srcOrd="0" destOrd="0" presId="urn:microsoft.com/office/officeart/2005/8/layout/lProcess2"/>
    <dgm:cxn modelId="{CB420250-CACC-482C-A472-ABB6D1697FCF}" srcId="{2FB02E6D-F32A-4647-9320-0BD7D30CBD04}" destId="{6F5BA261-4FAB-4B94-B642-E9A7D5FBBC1C}" srcOrd="0" destOrd="0" parTransId="{E14C6A86-469E-41FC-950E-C58E1C91FBD6}" sibTransId="{DEEC4780-01D2-4952-9ABF-105486231C5F}"/>
    <dgm:cxn modelId="{E96CA3D1-5789-4BB4-A1B5-BCC6D60AF89C}" type="presParOf" srcId="{DA4622E8-2EDE-4C65-9D59-720648EAD0BA}" destId="{316D243F-7D81-408D-A3BB-B4E8C9823088}" srcOrd="0" destOrd="0" presId="urn:microsoft.com/office/officeart/2005/8/layout/lProcess2"/>
    <dgm:cxn modelId="{8A8386A5-4C7C-473B-89AC-1312DA859DFA}" type="presParOf" srcId="{316D243F-7D81-408D-A3BB-B4E8C9823088}" destId="{D10D5617-F9AE-4143-B783-7031A3C3119D}" srcOrd="0" destOrd="0" presId="urn:microsoft.com/office/officeart/2005/8/layout/lProcess2"/>
    <dgm:cxn modelId="{1BE48D41-05C1-4A89-8DF5-CAEC57C1ED43}" type="presParOf" srcId="{316D243F-7D81-408D-A3BB-B4E8C9823088}" destId="{7F5A729A-A848-4A31-9607-70EC73E1E768}" srcOrd="1" destOrd="0" presId="urn:microsoft.com/office/officeart/2005/8/layout/lProcess2"/>
    <dgm:cxn modelId="{AEA84512-21F8-4B6F-858A-F1400D352A92}" type="presParOf" srcId="{316D243F-7D81-408D-A3BB-B4E8C9823088}" destId="{2E3974E6-EFC0-4094-A509-37FD897591C7}" srcOrd="2" destOrd="0" presId="urn:microsoft.com/office/officeart/2005/8/layout/lProcess2"/>
    <dgm:cxn modelId="{52CF4489-843D-45C9-BCFD-4B220FDE7AF3}" type="presParOf" srcId="{2E3974E6-EFC0-4094-A509-37FD897591C7}" destId="{254BC5D4-E35C-42BA-B968-8FB14452DBCF}" srcOrd="0" destOrd="0" presId="urn:microsoft.com/office/officeart/2005/8/layout/lProcess2"/>
    <dgm:cxn modelId="{7563BA71-9AE0-477C-84BD-1EC485D3BB01}" type="presParOf" srcId="{254BC5D4-E35C-42BA-B968-8FB14452DBCF}" destId="{5B767E19-5BBB-49AD-9CC2-3A84E31A0F87}" srcOrd="0" destOrd="0" presId="urn:microsoft.com/office/officeart/2005/8/layout/lProcess2"/>
    <dgm:cxn modelId="{AB026DC3-A37C-496A-B4CF-531929B1DF0D}" type="presParOf" srcId="{254BC5D4-E35C-42BA-B968-8FB14452DBCF}" destId="{45691157-0A93-4CE8-8970-DA36C74F5F2B}" srcOrd="1" destOrd="0" presId="urn:microsoft.com/office/officeart/2005/8/layout/lProcess2"/>
    <dgm:cxn modelId="{874B5260-D802-4516-BD0E-34ACB3440234}" type="presParOf" srcId="{254BC5D4-E35C-42BA-B968-8FB14452DBCF}" destId="{11D890FD-8FFE-4ADB-92D7-CE5AC330883D}" srcOrd="2" destOrd="0" presId="urn:microsoft.com/office/officeart/2005/8/layout/lProcess2"/>
    <dgm:cxn modelId="{BAEA07C5-E329-4BB8-9B85-3A90FD539527}" type="presParOf" srcId="{254BC5D4-E35C-42BA-B968-8FB14452DBCF}" destId="{5EA03A7B-90D7-48BF-B23D-74EF440C04D1}" srcOrd="3" destOrd="0" presId="urn:microsoft.com/office/officeart/2005/8/layout/lProcess2"/>
    <dgm:cxn modelId="{4BC30C4B-5656-4781-A949-68AE811FDA75}" type="presParOf" srcId="{254BC5D4-E35C-42BA-B968-8FB14452DBCF}" destId="{FB4265FB-9652-4618-8BDE-D679525940B2}" srcOrd="4" destOrd="0" presId="urn:microsoft.com/office/officeart/2005/8/layout/lProcess2"/>
    <dgm:cxn modelId="{301DD1FE-9BC8-4CFE-BDA2-CC76C0A6792A}" type="presParOf" srcId="{DA4622E8-2EDE-4C65-9D59-720648EAD0BA}" destId="{B5EDAF85-02F1-4F73-87E9-DC0A030C2EEF}" srcOrd="1" destOrd="0" presId="urn:microsoft.com/office/officeart/2005/8/layout/lProcess2"/>
    <dgm:cxn modelId="{513167D5-7BBA-4AAD-8AD9-53D0392BB6BD}" type="presParOf" srcId="{DA4622E8-2EDE-4C65-9D59-720648EAD0BA}" destId="{32D64948-8218-431D-98D7-2DE754A994C1}" srcOrd="2" destOrd="0" presId="urn:microsoft.com/office/officeart/2005/8/layout/lProcess2"/>
    <dgm:cxn modelId="{EFED7ACC-9A43-4679-A481-32E88985A123}" type="presParOf" srcId="{32D64948-8218-431D-98D7-2DE754A994C1}" destId="{D62C1BD8-E7C6-4E93-8B4C-06E55E5157CC}" srcOrd="0" destOrd="0" presId="urn:microsoft.com/office/officeart/2005/8/layout/lProcess2"/>
    <dgm:cxn modelId="{6FDB632C-3C06-4F8F-B6DD-90DC8B33A488}" type="presParOf" srcId="{32D64948-8218-431D-98D7-2DE754A994C1}" destId="{E7A92682-C5D7-49A9-B71B-535EA3EC2BA8}" srcOrd="1" destOrd="0" presId="urn:microsoft.com/office/officeart/2005/8/layout/lProcess2"/>
    <dgm:cxn modelId="{05BD8270-FBA4-4114-B75D-7E721F9FB56C}" type="presParOf" srcId="{32D64948-8218-431D-98D7-2DE754A994C1}" destId="{D83F6C4A-E9F4-4B33-828D-7993AED2FA41}" srcOrd="2" destOrd="0" presId="urn:microsoft.com/office/officeart/2005/8/layout/lProcess2"/>
    <dgm:cxn modelId="{96408165-EBA9-4771-808A-8C48638FD975}" type="presParOf" srcId="{D83F6C4A-E9F4-4B33-828D-7993AED2FA41}" destId="{AA54CFA5-2A71-4A68-AA3B-3C9AB247EA59}" srcOrd="0" destOrd="0" presId="urn:microsoft.com/office/officeart/2005/8/layout/lProcess2"/>
    <dgm:cxn modelId="{CA01B6EC-D5E2-49F1-A4E6-7AB8B1C3AF9F}" type="presParOf" srcId="{AA54CFA5-2A71-4A68-AA3B-3C9AB247EA59}" destId="{F9052C04-07C4-4EAF-8B71-5E1CF9EA635D}" srcOrd="0" destOrd="0" presId="urn:microsoft.com/office/officeart/2005/8/layout/lProcess2"/>
    <dgm:cxn modelId="{763C5F58-8365-4149-A33E-5F36C4ADB048}" type="presParOf" srcId="{AA54CFA5-2A71-4A68-AA3B-3C9AB247EA59}" destId="{ABD1F775-B64D-40DF-94D6-6E246BD31A26}" srcOrd="1" destOrd="0" presId="urn:microsoft.com/office/officeart/2005/8/layout/lProcess2"/>
    <dgm:cxn modelId="{1D3A6570-6689-45FF-8C0B-B2013981C55C}" type="presParOf" srcId="{AA54CFA5-2A71-4A68-AA3B-3C9AB247EA59}" destId="{EAF7E766-EA46-4279-AAFC-1942B3DBEC2F}" srcOrd="2" destOrd="0" presId="urn:microsoft.com/office/officeart/2005/8/layout/lProcess2"/>
    <dgm:cxn modelId="{350D2818-3D5F-46C9-BE6C-7055E575B806}" type="presParOf" srcId="{AA54CFA5-2A71-4A68-AA3B-3C9AB247EA59}" destId="{4F65B2D4-342E-4B2B-ACFF-54301A43ED59}" srcOrd="3" destOrd="0" presId="urn:microsoft.com/office/officeart/2005/8/layout/lProcess2"/>
    <dgm:cxn modelId="{ABA4A46F-C015-4307-9E69-E02360531D84}" type="presParOf" srcId="{AA54CFA5-2A71-4A68-AA3B-3C9AB247EA59}" destId="{F7E05E27-64CF-4B18-9DB4-EDC6DCBAD19D}" srcOrd="4" destOrd="0" presId="urn:microsoft.com/office/officeart/2005/8/layout/lProcess2"/>
    <dgm:cxn modelId="{6BC54EB6-C949-4677-A40A-9CF40DAE503A}" type="presParOf" srcId="{AA54CFA5-2A71-4A68-AA3B-3C9AB247EA59}" destId="{7665B5C9-269F-42CB-B527-AAB7A9EA025E}" srcOrd="5" destOrd="0" presId="urn:microsoft.com/office/officeart/2005/8/layout/lProcess2"/>
    <dgm:cxn modelId="{13A5723C-4B14-4AAF-A32D-18CCE41024B1}" type="presParOf" srcId="{AA54CFA5-2A71-4A68-AA3B-3C9AB247EA59}" destId="{5650C237-BB38-4370-8E9B-80270D446ECE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B96CBD-FA1F-4797-8123-E48C60353A63}" type="doc">
      <dgm:prSet loTypeId="urn:microsoft.com/office/officeart/2005/8/layout/hierarchy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B81A96-21CC-44B6-AF79-8847115F7204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АТТЕСТАЦИОННАЯ КОМИССИЯ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D53037-8173-42A9-8E05-621E0E09DE97}" type="parTrans" cxnId="{D9E0DB0B-1ABC-42A1-997A-9D39256AEF7C}">
      <dgm:prSet/>
      <dgm:spPr/>
      <dgm:t>
        <a:bodyPr/>
        <a:lstStyle/>
        <a:p>
          <a:endParaRPr lang="ru-RU"/>
        </a:p>
      </dgm:t>
    </dgm:pt>
    <dgm:pt modelId="{5A033AAE-EE4C-4B9E-A350-0D35EAC2D139}" type="sibTrans" cxnId="{D9E0DB0B-1ABC-42A1-997A-9D39256AEF7C}">
      <dgm:prSet/>
      <dgm:spPr/>
      <dgm:t>
        <a:bodyPr/>
        <a:lstStyle/>
        <a:p>
          <a:endParaRPr lang="ru-RU"/>
        </a:p>
      </dgm:t>
    </dgm:pt>
    <dgm:pt modelId="{D3C36298-D2EA-4052-97ED-CD55408D59E0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ВОССТАНОВЛЕНИЕ, ПЕРЕВОД ОБУЧАЮЩИХСЯ С КУРСА НА КУРС, СО СПЕЦИАЛЬНОСТИ НА СПЕЦИАЛЬНОСТЬ</a:t>
          </a:r>
          <a:endParaRPr lang="ru-RU" sz="15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1F38BD-6E55-4C34-8EC1-FC1EE5B22CD6}" type="parTrans" cxnId="{2C2E2179-C1D2-460B-A864-B872501E9D02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5A2626C6-A437-4B94-819E-415F0E9958A6}" type="sibTrans" cxnId="{2C2E2179-C1D2-460B-A864-B872501E9D02}">
      <dgm:prSet/>
      <dgm:spPr/>
      <dgm:t>
        <a:bodyPr/>
        <a:lstStyle/>
        <a:p>
          <a:endParaRPr lang="ru-RU"/>
        </a:p>
      </dgm:t>
    </dgm:pt>
    <dgm:pt modelId="{4320496A-4C81-4927-9DED-1A78DBE471C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b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ЗАСЕДАНИЙ </a:t>
          </a:r>
          <a:b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ГОД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AC1E04-1F81-4FDF-8A91-D3BC3E4DE9BF}" type="parTrans" cxnId="{58C22F22-D444-48AC-B055-3BC329B5BCC5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2DDADC4A-7658-46C3-BBE4-B6370FFAB857}" type="sibTrans" cxnId="{58C22F22-D444-48AC-B055-3BC329B5BCC5}">
      <dgm:prSet/>
      <dgm:spPr/>
      <dgm:t>
        <a:bodyPr/>
        <a:lstStyle/>
        <a:p>
          <a:endParaRPr lang="ru-RU"/>
        </a:p>
      </dgm:t>
    </dgm:pt>
    <dgm:pt modelId="{DDCD3A0F-60F3-4B70-A4C6-12D93285F3BB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СТИПЕНДИАЛЬНАЯ КОМИССИЯ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A17A64-B530-4F29-87ED-60518B9C0A7E}" type="parTrans" cxnId="{3921A27A-7419-4732-9B54-AE6E05A4AAB6}">
      <dgm:prSet/>
      <dgm:spPr/>
      <dgm:t>
        <a:bodyPr/>
        <a:lstStyle/>
        <a:p>
          <a:endParaRPr lang="ru-RU"/>
        </a:p>
      </dgm:t>
    </dgm:pt>
    <dgm:pt modelId="{725E45A2-F890-402F-BC71-583313DD136A}" type="sibTrans" cxnId="{3921A27A-7419-4732-9B54-AE6E05A4AAB6}">
      <dgm:prSet/>
      <dgm:spPr/>
      <dgm:t>
        <a:bodyPr/>
        <a:lstStyle/>
        <a:p>
          <a:endParaRPr lang="ru-RU"/>
        </a:p>
      </dgm:t>
    </dgm:pt>
    <dgm:pt modelId="{19EA1B21-9A39-451F-8CD2-BE1FD1E032F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5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ПЕРЕХОД С КОММЕРЧЕСКОЙ ФОРМЫ ОБУЧЕНИЯ НА БЮДЖЕТ, НАЗНАЧЕНИЕ АКАДЕМИЧЕСКОЙ, СОЦИАЛЬНОЙ СТИПЕНДИЙ И СТИПЕНДИИ ПРАВИТЕЛЬСТВА РФ</a:t>
          </a:r>
          <a:endParaRPr lang="ru-RU" sz="15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9DE40A-3188-44DC-A04C-78CDC12CF1FE}" type="parTrans" cxnId="{45BE3451-5643-4FCD-A6A6-6C2C0A1B8BC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E53ED09A-E91D-451D-B8CD-2383D6506C61}" type="sibTrans" cxnId="{45BE3451-5643-4FCD-A6A6-6C2C0A1B8BC3}">
      <dgm:prSet/>
      <dgm:spPr/>
      <dgm:t>
        <a:bodyPr/>
        <a:lstStyle/>
        <a:p>
          <a:endParaRPr lang="ru-RU"/>
        </a:p>
      </dgm:t>
    </dgm:pt>
    <dgm:pt modelId="{27783048-4BC9-411A-B5DE-CBD32BA7648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</a:t>
          </a:r>
          <a:br>
            <a: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ЗАСЕДАНИЙ В ГОД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6268CB7-3D9D-4CB8-9B9C-4E7192E94BF2}" type="parTrans" cxnId="{FB1D7B18-E0F5-4A5D-9B8F-E7D847CB4B23}">
      <dgm:prSet>
        <dgm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ru-RU"/>
        </a:p>
      </dgm:t>
    </dgm:pt>
    <dgm:pt modelId="{C93D3A63-8499-4A00-8962-542DB7785301}" type="sibTrans" cxnId="{FB1D7B18-E0F5-4A5D-9B8F-E7D847CB4B23}">
      <dgm:prSet/>
      <dgm:spPr/>
      <dgm:t>
        <a:bodyPr/>
        <a:lstStyle/>
        <a:p>
          <a:endParaRPr lang="ru-RU"/>
        </a:p>
      </dgm:t>
    </dgm:pt>
    <dgm:pt modelId="{21079A48-FD4E-456B-8608-857D20F63550}" type="pres">
      <dgm:prSet presAssocID="{BDB96CBD-FA1F-4797-8123-E48C60353A6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5A9C214-36F7-4B58-9E89-30634ACA3926}" type="pres">
      <dgm:prSet presAssocID="{8EB81A96-21CC-44B6-AF79-8847115F7204}" presName="root" presStyleCnt="0"/>
      <dgm:spPr/>
    </dgm:pt>
    <dgm:pt modelId="{B7D5CC3A-BBFD-4852-ABF1-1D09A69485B1}" type="pres">
      <dgm:prSet presAssocID="{8EB81A96-21CC-44B6-AF79-8847115F7204}" presName="rootComposite" presStyleCnt="0"/>
      <dgm:spPr/>
    </dgm:pt>
    <dgm:pt modelId="{4CB34AFA-904C-49B8-90C7-F1DD5637AD96}" type="pres">
      <dgm:prSet presAssocID="{8EB81A96-21CC-44B6-AF79-8847115F7204}" presName="rootText" presStyleLbl="node1" presStyleIdx="0" presStyleCnt="2" custScaleX="146205" custScaleY="118250"/>
      <dgm:spPr/>
      <dgm:t>
        <a:bodyPr/>
        <a:lstStyle/>
        <a:p>
          <a:endParaRPr lang="ru-RU"/>
        </a:p>
      </dgm:t>
    </dgm:pt>
    <dgm:pt modelId="{CFE0831A-C93B-475A-B2DA-389CBF456464}" type="pres">
      <dgm:prSet presAssocID="{8EB81A96-21CC-44B6-AF79-8847115F7204}" presName="rootConnector" presStyleLbl="node1" presStyleIdx="0" presStyleCnt="2"/>
      <dgm:spPr/>
      <dgm:t>
        <a:bodyPr/>
        <a:lstStyle/>
        <a:p>
          <a:endParaRPr lang="ru-RU"/>
        </a:p>
      </dgm:t>
    </dgm:pt>
    <dgm:pt modelId="{587F2D8A-5C5A-4A9F-8103-AF4A1FD99511}" type="pres">
      <dgm:prSet presAssocID="{8EB81A96-21CC-44B6-AF79-8847115F7204}" presName="childShape" presStyleCnt="0"/>
      <dgm:spPr/>
    </dgm:pt>
    <dgm:pt modelId="{4DCD2696-E139-4E53-A104-6D9154E48272}" type="pres">
      <dgm:prSet presAssocID="{291F38BD-6E55-4C34-8EC1-FC1EE5B22CD6}" presName="Name13" presStyleLbl="parChTrans1D2" presStyleIdx="0" presStyleCnt="4"/>
      <dgm:spPr/>
      <dgm:t>
        <a:bodyPr/>
        <a:lstStyle/>
        <a:p>
          <a:endParaRPr lang="ru-RU"/>
        </a:p>
      </dgm:t>
    </dgm:pt>
    <dgm:pt modelId="{AB3577F0-3A99-4E20-A2B2-4E696D90D073}" type="pres">
      <dgm:prSet presAssocID="{D3C36298-D2EA-4052-97ED-CD55408D59E0}" presName="childText" presStyleLbl="bgAcc1" presStyleIdx="0" presStyleCnt="4" custScaleX="148937" custScaleY="1985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699FE5-3555-459C-8FF8-BAEA2CC9BB43}" type="pres">
      <dgm:prSet presAssocID="{0FAC1E04-1F81-4FDF-8A91-D3BC3E4DE9BF}" presName="Name13" presStyleLbl="parChTrans1D2" presStyleIdx="1" presStyleCnt="4"/>
      <dgm:spPr/>
      <dgm:t>
        <a:bodyPr/>
        <a:lstStyle/>
        <a:p>
          <a:endParaRPr lang="ru-RU"/>
        </a:p>
      </dgm:t>
    </dgm:pt>
    <dgm:pt modelId="{F32470D8-18F2-4CE9-A213-2CABEB1D3A37}" type="pres">
      <dgm:prSet presAssocID="{4320496A-4C81-4927-9DED-1A78DBE471C2}" presName="childText" presStyleLbl="bgAcc1" presStyleIdx="1" presStyleCnt="4" custScaleX="1194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E192A0-BF45-4AA9-B50E-F2F275B7CC88}" type="pres">
      <dgm:prSet presAssocID="{DDCD3A0F-60F3-4B70-A4C6-12D93285F3BB}" presName="root" presStyleCnt="0"/>
      <dgm:spPr/>
    </dgm:pt>
    <dgm:pt modelId="{D541025F-BD7C-42B0-B7CE-463933AA67DC}" type="pres">
      <dgm:prSet presAssocID="{DDCD3A0F-60F3-4B70-A4C6-12D93285F3BB}" presName="rootComposite" presStyleCnt="0"/>
      <dgm:spPr/>
    </dgm:pt>
    <dgm:pt modelId="{B7FA9253-3B55-430D-B2EC-8406E825C770}" type="pres">
      <dgm:prSet presAssocID="{DDCD3A0F-60F3-4B70-A4C6-12D93285F3BB}" presName="rootText" presStyleLbl="node1" presStyleIdx="1" presStyleCnt="2" custScaleX="145789" custScaleY="115716" custLinFactNeighborX="-19620"/>
      <dgm:spPr/>
      <dgm:t>
        <a:bodyPr/>
        <a:lstStyle/>
        <a:p>
          <a:endParaRPr lang="ru-RU"/>
        </a:p>
      </dgm:t>
    </dgm:pt>
    <dgm:pt modelId="{ED138E12-5EC8-48AB-B8F5-48B3D4E86CCC}" type="pres">
      <dgm:prSet presAssocID="{DDCD3A0F-60F3-4B70-A4C6-12D93285F3BB}" presName="rootConnector" presStyleLbl="node1" presStyleIdx="1" presStyleCnt="2"/>
      <dgm:spPr/>
      <dgm:t>
        <a:bodyPr/>
        <a:lstStyle/>
        <a:p>
          <a:endParaRPr lang="ru-RU"/>
        </a:p>
      </dgm:t>
    </dgm:pt>
    <dgm:pt modelId="{B7C0E41C-9B8F-4F25-9988-B1A269AEF7CD}" type="pres">
      <dgm:prSet presAssocID="{DDCD3A0F-60F3-4B70-A4C6-12D93285F3BB}" presName="childShape" presStyleCnt="0"/>
      <dgm:spPr/>
    </dgm:pt>
    <dgm:pt modelId="{C2D278C6-5401-446B-94AE-2DA278B2117F}" type="pres">
      <dgm:prSet presAssocID="{649DE40A-3188-44DC-A04C-78CDC12CF1FE}" presName="Name13" presStyleLbl="parChTrans1D2" presStyleIdx="2" presStyleCnt="4"/>
      <dgm:spPr/>
      <dgm:t>
        <a:bodyPr/>
        <a:lstStyle/>
        <a:p>
          <a:endParaRPr lang="ru-RU"/>
        </a:p>
      </dgm:t>
    </dgm:pt>
    <dgm:pt modelId="{B2F9EFEE-F779-4A8A-A6C3-AB55377694F8}" type="pres">
      <dgm:prSet presAssocID="{19EA1B21-9A39-451F-8CD2-BE1FD1E032FD}" presName="childText" presStyleLbl="bgAcc1" presStyleIdx="2" presStyleCnt="4" custScaleX="148481" custScaleY="210671" custLinFactNeighborX="-24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F62887-B723-404F-AB5F-E2E8BAA4E695}" type="pres">
      <dgm:prSet presAssocID="{86268CB7-3D9D-4CB8-9B9C-4E7192E94BF2}" presName="Name13" presStyleLbl="parChTrans1D2" presStyleIdx="3" presStyleCnt="4"/>
      <dgm:spPr/>
      <dgm:t>
        <a:bodyPr/>
        <a:lstStyle/>
        <a:p>
          <a:endParaRPr lang="ru-RU"/>
        </a:p>
      </dgm:t>
    </dgm:pt>
    <dgm:pt modelId="{432BE434-2E06-46C6-9C11-E6B5C445517C}" type="pres">
      <dgm:prSet presAssocID="{27783048-4BC9-411A-B5DE-CBD32BA76486}" presName="childText" presStyleLbl="bgAcc1" presStyleIdx="3" presStyleCnt="4" custScaleX="120282" custLinFactNeighborX="-24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BE3451-5643-4FCD-A6A6-6C2C0A1B8BC3}" srcId="{DDCD3A0F-60F3-4B70-A4C6-12D93285F3BB}" destId="{19EA1B21-9A39-451F-8CD2-BE1FD1E032FD}" srcOrd="0" destOrd="0" parTransId="{649DE40A-3188-44DC-A04C-78CDC12CF1FE}" sibTransId="{E53ED09A-E91D-451D-B8CD-2383D6506C61}"/>
    <dgm:cxn modelId="{160500D8-E9AE-4E8B-BA74-70552F066B1F}" type="presOf" srcId="{291F38BD-6E55-4C34-8EC1-FC1EE5B22CD6}" destId="{4DCD2696-E139-4E53-A104-6D9154E48272}" srcOrd="0" destOrd="0" presId="urn:microsoft.com/office/officeart/2005/8/layout/hierarchy3"/>
    <dgm:cxn modelId="{64EB9488-73A3-463D-9C7F-0B931B0BB87C}" type="presOf" srcId="{19EA1B21-9A39-451F-8CD2-BE1FD1E032FD}" destId="{B2F9EFEE-F779-4A8A-A6C3-AB55377694F8}" srcOrd="0" destOrd="0" presId="urn:microsoft.com/office/officeart/2005/8/layout/hierarchy3"/>
    <dgm:cxn modelId="{FF384770-264C-4C6B-8AA2-9C6805E43E6B}" type="presOf" srcId="{27783048-4BC9-411A-B5DE-CBD32BA76486}" destId="{432BE434-2E06-46C6-9C11-E6B5C445517C}" srcOrd="0" destOrd="0" presId="urn:microsoft.com/office/officeart/2005/8/layout/hierarchy3"/>
    <dgm:cxn modelId="{3921A27A-7419-4732-9B54-AE6E05A4AAB6}" srcId="{BDB96CBD-FA1F-4797-8123-E48C60353A63}" destId="{DDCD3A0F-60F3-4B70-A4C6-12D93285F3BB}" srcOrd="1" destOrd="0" parTransId="{2BA17A64-B530-4F29-87ED-60518B9C0A7E}" sibTransId="{725E45A2-F890-402F-BC71-583313DD136A}"/>
    <dgm:cxn modelId="{B6117313-7981-43BD-B558-E98F03F7DBAE}" type="presOf" srcId="{BDB96CBD-FA1F-4797-8123-E48C60353A63}" destId="{21079A48-FD4E-456B-8608-857D20F63550}" srcOrd="0" destOrd="0" presId="urn:microsoft.com/office/officeart/2005/8/layout/hierarchy3"/>
    <dgm:cxn modelId="{FB1D7B18-E0F5-4A5D-9B8F-E7D847CB4B23}" srcId="{DDCD3A0F-60F3-4B70-A4C6-12D93285F3BB}" destId="{27783048-4BC9-411A-B5DE-CBD32BA76486}" srcOrd="1" destOrd="0" parTransId="{86268CB7-3D9D-4CB8-9B9C-4E7192E94BF2}" sibTransId="{C93D3A63-8499-4A00-8962-542DB7785301}"/>
    <dgm:cxn modelId="{8E7B34B9-BBA0-46B3-84A6-26AEF63ACEA4}" type="presOf" srcId="{8EB81A96-21CC-44B6-AF79-8847115F7204}" destId="{CFE0831A-C93B-475A-B2DA-389CBF456464}" srcOrd="1" destOrd="0" presId="urn:microsoft.com/office/officeart/2005/8/layout/hierarchy3"/>
    <dgm:cxn modelId="{D9E0DB0B-1ABC-42A1-997A-9D39256AEF7C}" srcId="{BDB96CBD-FA1F-4797-8123-E48C60353A63}" destId="{8EB81A96-21CC-44B6-AF79-8847115F7204}" srcOrd="0" destOrd="0" parTransId="{ECD53037-8173-42A9-8E05-621E0E09DE97}" sibTransId="{5A033AAE-EE4C-4B9E-A350-0D35EAC2D139}"/>
    <dgm:cxn modelId="{0CFF7033-2B6D-4A54-87DB-29B4F4F1798E}" type="presOf" srcId="{DDCD3A0F-60F3-4B70-A4C6-12D93285F3BB}" destId="{ED138E12-5EC8-48AB-B8F5-48B3D4E86CCC}" srcOrd="1" destOrd="0" presId="urn:microsoft.com/office/officeart/2005/8/layout/hierarchy3"/>
    <dgm:cxn modelId="{58C22F22-D444-48AC-B055-3BC329B5BCC5}" srcId="{8EB81A96-21CC-44B6-AF79-8847115F7204}" destId="{4320496A-4C81-4927-9DED-1A78DBE471C2}" srcOrd="1" destOrd="0" parTransId="{0FAC1E04-1F81-4FDF-8A91-D3BC3E4DE9BF}" sibTransId="{2DDADC4A-7658-46C3-BBE4-B6370FFAB857}"/>
    <dgm:cxn modelId="{6156619F-F101-40A0-A1F7-F7AA844ADAAF}" type="presOf" srcId="{4320496A-4C81-4927-9DED-1A78DBE471C2}" destId="{F32470D8-18F2-4CE9-A213-2CABEB1D3A37}" srcOrd="0" destOrd="0" presId="urn:microsoft.com/office/officeart/2005/8/layout/hierarchy3"/>
    <dgm:cxn modelId="{2C2E2179-C1D2-460B-A864-B872501E9D02}" srcId="{8EB81A96-21CC-44B6-AF79-8847115F7204}" destId="{D3C36298-D2EA-4052-97ED-CD55408D59E0}" srcOrd="0" destOrd="0" parTransId="{291F38BD-6E55-4C34-8EC1-FC1EE5B22CD6}" sibTransId="{5A2626C6-A437-4B94-819E-415F0E9958A6}"/>
    <dgm:cxn modelId="{A88806C7-21B8-44DF-9EE6-F405FA8C8A71}" type="presOf" srcId="{DDCD3A0F-60F3-4B70-A4C6-12D93285F3BB}" destId="{B7FA9253-3B55-430D-B2EC-8406E825C770}" srcOrd="0" destOrd="0" presId="urn:microsoft.com/office/officeart/2005/8/layout/hierarchy3"/>
    <dgm:cxn modelId="{49197521-841F-4735-B349-8CEAF4E88E14}" type="presOf" srcId="{D3C36298-D2EA-4052-97ED-CD55408D59E0}" destId="{AB3577F0-3A99-4E20-A2B2-4E696D90D073}" srcOrd="0" destOrd="0" presId="urn:microsoft.com/office/officeart/2005/8/layout/hierarchy3"/>
    <dgm:cxn modelId="{A57318FC-8B2E-48EE-8863-897B5BEA34B5}" type="presOf" srcId="{86268CB7-3D9D-4CB8-9B9C-4E7192E94BF2}" destId="{A4F62887-B723-404F-AB5F-E2E8BAA4E695}" srcOrd="0" destOrd="0" presId="urn:microsoft.com/office/officeart/2005/8/layout/hierarchy3"/>
    <dgm:cxn modelId="{1681B67A-AA04-4FDB-A6C5-89107FA662C3}" type="presOf" srcId="{8EB81A96-21CC-44B6-AF79-8847115F7204}" destId="{4CB34AFA-904C-49B8-90C7-F1DD5637AD96}" srcOrd="0" destOrd="0" presId="urn:microsoft.com/office/officeart/2005/8/layout/hierarchy3"/>
    <dgm:cxn modelId="{FE214605-AB11-4E64-99FC-920B6C88D46C}" type="presOf" srcId="{649DE40A-3188-44DC-A04C-78CDC12CF1FE}" destId="{C2D278C6-5401-446B-94AE-2DA278B2117F}" srcOrd="0" destOrd="0" presId="urn:microsoft.com/office/officeart/2005/8/layout/hierarchy3"/>
    <dgm:cxn modelId="{5E0C66CE-5A10-48FB-ABFF-9A56EC0392A5}" type="presOf" srcId="{0FAC1E04-1F81-4FDF-8A91-D3BC3E4DE9BF}" destId="{F7699FE5-3555-459C-8FF8-BAEA2CC9BB43}" srcOrd="0" destOrd="0" presId="urn:microsoft.com/office/officeart/2005/8/layout/hierarchy3"/>
    <dgm:cxn modelId="{12DC030F-0CCE-4351-A4FC-DE57BB35600E}" type="presParOf" srcId="{21079A48-FD4E-456B-8608-857D20F63550}" destId="{95A9C214-36F7-4B58-9E89-30634ACA3926}" srcOrd="0" destOrd="0" presId="urn:microsoft.com/office/officeart/2005/8/layout/hierarchy3"/>
    <dgm:cxn modelId="{D5958D2F-E11F-41D4-B27E-6A63561A2397}" type="presParOf" srcId="{95A9C214-36F7-4B58-9E89-30634ACA3926}" destId="{B7D5CC3A-BBFD-4852-ABF1-1D09A69485B1}" srcOrd="0" destOrd="0" presId="urn:microsoft.com/office/officeart/2005/8/layout/hierarchy3"/>
    <dgm:cxn modelId="{052920A5-C32D-4573-8BC5-E74C9C6B7CFB}" type="presParOf" srcId="{B7D5CC3A-BBFD-4852-ABF1-1D09A69485B1}" destId="{4CB34AFA-904C-49B8-90C7-F1DD5637AD96}" srcOrd="0" destOrd="0" presId="urn:microsoft.com/office/officeart/2005/8/layout/hierarchy3"/>
    <dgm:cxn modelId="{BF14AE8F-C8F9-44DD-936B-8C497C014BBF}" type="presParOf" srcId="{B7D5CC3A-BBFD-4852-ABF1-1D09A69485B1}" destId="{CFE0831A-C93B-475A-B2DA-389CBF456464}" srcOrd="1" destOrd="0" presId="urn:microsoft.com/office/officeart/2005/8/layout/hierarchy3"/>
    <dgm:cxn modelId="{C5D1EC18-BBC8-40C1-9C82-F99336EE9C7E}" type="presParOf" srcId="{95A9C214-36F7-4B58-9E89-30634ACA3926}" destId="{587F2D8A-5C5A-4A9F-8103-AF4A1FD99511}" srcOrd="1" destOrd="0" presId="urn:microsoft.com/office/officeart/2005/8/layout/hierarchy3"/>
    <dgm:cxn modelId="{3C04517C-CF95-40C8-BF6C-24A0697DC523}" type="presParOf" srcId="{587F2D8A-5C5A-4A9F-8103-AF4A1FD99511}" destId="{4DCD2696-E139-4E53-A104-6D9154E48272}" srcOrd="0" destOrd="0" presId="urn:microsoft.com/office/officeart/2005/8/layout/hierarchy3"/>
    <dgm:cxn modelId="{5B55AE34-1354-4A22-95BF-709D9D24A7CE}" type="presParOf" srcId="{587F2D8A-5C5A-4A9F-8103-AF4A1FD99511}" destId="{AB3577F0-3A99-4E20-A2B2-4E696D90D073}" srcOrd="1" destOrd="0" presId="urn:microsoft.com/office/officeart/2005/8/layout/hierarchy3"/>
    <dgm:cxn modelId="{5BD50BD3-79DB-40C2-8A92-056A0F4291E7}" type="presParOf" srcId="{587F2D8A-5C5A-4A9F-8103-AF4A1FD99511}" destId="{F7699FE5-3555-459C-8FF8-BAEA2CC9BB43}" srcOrd="2" destOrd="0" presId="urn:microsoft.com/office/officeart/2005/8/layout/hierarchy3"/>
    <dgm:cxn modelId="{CAB28891-1477-4EEA-9738-40B0712FD564}" type="presParOf" srcId="{587F2D8A-5C5A-4A9F-8103-AF4A1FD99511}" destId="{F32470D8-18F2-4CE9-A213-2CABEB1D3A37}" srcOrd="3" destOrd="0" presId="urn:microsoft.com/office/officeart/2005/8/layout/hierarchy3"/>
    <dgm:cxn modelId="{A2108C8C-37C7-4469-97B5-E63183B3354F}" type="presParOf" srcId="{21079A48-FD4E-456B-8608-857D20F63550}" destId="{37E192A0-BF45-4AA9-B50E-F2F275B7CC88}" srcOrd="1" destOrd="0" presId="urn:microsoft.com/office/officeart/2005/8/layout/hierarchy3"/>
    <dgm:cxn modelId="{92E848B2-B50A-4372-ABA1-CA630C21A43E}" type="presParOf" srcId="{37E192A0-BF45-4AA9-B50E-F2F275B7CC88}" destId="{D541025F-BD7C-42B0-B7CE-463933AA67DC}" srcOrd="0" destOrd="0" presId="urn:microsoft.com/office/officeart/2005/8/layout/hierarchy3"/>
    <dgm:cxn modelId="{A984CC27-A36A-4888-A933-961048682F02}" type="presParOf" srcId="{D541025F-BD7C-42B0-B7CE-463933AA67DC}" destId="{B7FA9253-3B55-430D-B2EC-8406E825C770}" srcOrd="0" destOrd="0" presId="urn:microsoft.com/office/officeart/2005/8/layout/hierarchy3"/>
    <dgm:cxn modelId="{47AAD57D-C65C-42FA-BF5B-0A4B0E22B06F}" type="presParOf" srcId="{D541025F-BD7C-42B0-B7CE-463933AA67DC}" destId="{ED138E12-5EC8-48AB-B8F5-48B3D4E86CCC}" srcOrd="1" destOrd="0" presId="urn:microsoft.com/office/officeart/2005/8/layout/hierarchy3"/>
    <dgm:cxn modelId="{5F542B26-F81C-4EFF-9518-113BD7F80527}" type="presParOf" srcId="{37E192A0-BF45-4AA9-B50E-F2F275B7CC88}" destId="{B7C0E41C-9B8F-4F25-9988-B1A269AEF7CD}" srcOrd="1" destOrd="0" presId="urn:microsoft.com/office/officeart/2005/8/layout/hierarchy3"/>
    <dgm:cxn modelId="{81611FB4-374B-474E-9509-0F808794D403}" type="presParOf" srcId="{B7C0E41C-9B8F-4F25-9988-B1A269AEF7CD}" destId="{C2D278C6-5401-446B-94AE-2DA278B2117F}" srcOrd="0" destOrd="0" presId="urn:microsoft.com/office/officeart/2005/8/layout/hierarchy3"/>
    <dgm:cxn modelId="{DFA466A6-C58B-4159-AD6F-8AD78C761DC4}" type="presParOf" srcId="{B7C0E41C-9B8F-4F25-9988-B1A269AEF7CD}" destId="{B2F9EFEE-F779-4A8A-A6C3-AB55377694F8}" srcOrd="1" destOrd="0" presId="urn:microsoft.com/office/officeart/2005/8/layout/hierarchy3"/>
    <dgm:cxn modelId="{92987C74-ADF7-4E3D-88FA-5D34ED52880C}" type="presParOf" srcId="{B7C0E41C-9B8F-4F25-9988-B1A269AEF7CD}" destId="{A4F62887-B723-404F-AB5F-E2E8BAA4E695}" srcOrd="2" destOrd="0" presId="urn:microsoft.com/office/officeart/2005/8/layout/hierarchy3"/>
    <dgm:cxn modelId="{1591B936-B60F-40C4-80A9-C965B64D2A57}" type="presParOf" srcId="{B7C0E41C-9B8F-4F25-9988-B1A269AEF7CD}" destId="{432BE434-2E06-46C6-9C11-E6B5C445517C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EA51D99-0FB5-48A7-8E1D-4C6BDF71AAF4}" type="doc">
      <dgm:prSet loTypeId="urn:microsoft.com/office/officeart/2005/8/layout/lProcess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C27B13-893B-4015-935A-72AEB7E38773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gm:spPr>
      <dgm:t>
        <a:bodyPr/>
        <a:lstStyle/>
        <a:p>
          <a:r>
            <a: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ГИА СПО</a:t>
          </a:r>
          <a:endParaRPr lang="ru-RU" sz="3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D3218B-93B3-48DE-8983-82ED566C6B7E}" type="parTrans" cxnId="{BEA8BEF8-EA57-4C8F-AC40-AF3DC15A3C6E}">
      <dgm:prSet/>
      <dgm:spPr/>
      <dgm:t>
        <a:bodyPr/>
        <a:lstStyle/>
        <a:p>
          <a:endParaRPr lang="ru-RU"/>
        </a:p>
      </dgm:t>
    </dgm:pt>
    <dgm:pt modelId="{460A1DC2-690D-4757-98AA-86A75F4402F5}" type="sibTrans" cxnId="{BEA8BEF8-EA57-4C8F-AC40-AF3DC15A3C6E}">
      <dgm:prSet/>
      <dgm:spPr/>
      <dgm:t>
        <a:bodyPr/>
        <a:lstStyle/>
        <a:p>
          <a:endParaRPr lang="ru-RU"/>
        </a:p>
      </dgm:t>
    </dgm:pt>
    <dgm:pt modelId="{332DE779-3F77-44B8-81E7-0BF63A43DA4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ДОКУМЕНТАЛЬНОГО СОПРОВОЖДЕНИЯ </a:t>
          </a:r>
          <a:br>
            <a:rPr lang="ru-RU" sz="1600" b="1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РАБОТЫ ГЭК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F66D2C-126D-4FBD-BA9E-E3D85D616E78}" type="parTrans" cxnId="{4EF05D68-5C98-4B68-B0CE-77A2EB1C177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219A4ECB-02A9-4EA3-B951-810A076FF35C}" type="sibTrans" cxnId="{4EF05D68-5C98-4B68-B0CE-77A2EB1C1777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80B85B4A-49CB-460F-8FC4-7CAF91B1C420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ГИА (ЕГЭ)</a:t>
          </a:r>
          <a:endParaRPr lang="ru-RU" sz="3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76F30D-747F-4777-B510-1E4FD7A4A8A6}" type="parTrans" cxnId="{B50F560E-70E6-419D-8822-AD1BEC47F0CA}">
      <dgm:prSet/>
      <dgm:spPr/>
      <dgm:t>
        <a:bodyPr/>
        <a:lstStyle/>
        <a:p>
          <a:endParaRPr lang="ru-RU"/>
        </a:p>
      </dgm:t>
    </dgm:pt>
    <dgm:pt modelId="{10B40242-3452-4B16-AC7A-3B69E1C1292F}" type="sibTrans" cxnId="{B50F560E-70E6-419D-8822-AD1BEC47F0CA}">
      <dgm:prSet/>
      <dgm:spPr/>
      <dgm:t>
        <a:bodyPr/>
        <a:lstStyle/>
        <a:p>
          <a:endParaRPr lang="ru-RU"/>
        </a:p>
      </dgm:t>
    </dgm:pt>
    <dgm:pt modelId="{C1C19B45-B440-4FA7-8B08-43D66F2004A0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РЕГИСТРАЦИЯ, УЧЕТ, ИНФОРМИРОВАНИЕ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44EF4C-CFC9-45D0-BD0D-F40A5C094CD2}" type="parTrans" cxnId="{20AD4BF3-08F1-4E70-9BB0-690A0BA3A20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EB499321-C66D-45CB-81D6-A5EE993BEA7C}" type="sibTrans" cxnId="{20AD4BF3-08F1-4E70-9BB0-690A0BA3A201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4E927285-0753-4974-8CE6-1220B71B36E3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ИТОГОВОГО СОЧИНЕНИЯ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0153AF-4612-4A5F-AF69-84E7215B6259}" type="parTrans" cxnId="{09A20529-B061-4717-AF07-791992815582}">
      <dgm:prSet/>
      <dgm:spPr/>
      <dgm:t>
        <a:bodyPr/>
        <a:lstStyle/>
        <a:p>
          <a:endParaRPr lang="ru-RU"/>
        </a:p>
      </dgm:t>
    </dgm:pt>
    <dgm:pt modelId="{6F0B920F-C02E-417F-A7EB-DEC76318A86C}" type="sibTrans" cxnId="{09A20529-B061-4717-AF07-791992815582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29821613-71F0-46B2-8E12-041B2A65100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НОРМОКОНТРОЛЬ В СООТВЕТСТВИИ С МЕТОДИЧЕСКИМИ РЕКОМЕНДАЦИЯМИ</a:t>
          </a:r>
          <a:endParaRPr lang="ru-RU" sz="1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CADC14-DAE5-4DFD-BEE0-361D92F63EE6}" type="parTrans" cxnId="{2B55B759-1EC9-451C-82FB-D02C693EE147}">
      <dgm:prSet/>
      <dgm:spPr/>
      <dgm:t>
        <a:bodyPr/>
        <a:lstStyle/>
        <a:p>
          <a:endParaRPr lang="ru-RU"/>
        </a:p>
      </dgm:t>
    </dgm:pt>
    <dgm:pt modelId="{08D825BA-D3F8-4BEC-9DA0-865E5A6871FF}" type="sibTrans" cxnId="{2B55B759-1EC9-451C-82FB-D02C693EE147}">
      <dgm:prSet/>
      <dgm:spPr/>
      <dgm:t>
        <a:bodyPr/>
        <a:lstStyle/>
        <a:p>
          <a:endParaRPr lang="ru-RU"/>
        </a:p>
      </dgm:t>
    </dgm:pt>
    <dgm:pt modelId="{70603595-315B-4A02-BC8C-7B2CF786496E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АНАЛИЗ РЕЗУЛЬТАТОВ ГИА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3EE1D9-7066-470F-82BE-E5712D5CE2A2}" type="parTrans" cxnId="{5EF3A861-6290-47FE-957A-325B40A58A4F}">
      <dgm:prSet/>
      <dgm:spPr/>
      <dgm:t>
        <a:bodyPr/>
        <a:lstStyle/>
        <a:p>
          <a:endParaRPr lang="ru-RU"/>
        </a:p>
      </dgm:t>
    </dgm:pt>
    <dgm:pt modelId="{87B45F05-CD37-4B94-B1EF-C01DBC4578CC}" type="sibTrans" cxnId="{5EF3A861-6290-47FE-957A-325B40A58A4F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8B2F115D-2893-4C42-9274-329454AE9015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ПЕЧАТЬ АТТЕСТАТОВ</a:t>
          </a:r>
          <a:endParaRPr lang="ru-RU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ED0A41-7385-45AF-99B9-E76FDF474ED2}" type="parTrans" cxnId="{C2985A63-09A8-4E25-AEC3-56D4F8FB0C08}">
      <dgm:prSet/>
      <dgm:spPr/>
      <dgm:t>
        <a:bodyPr/>
        <a:lstStyle/>
        <a:p>
          <a:endParaRPr lang="ru-RU"/>
        </a:p>
      </dgm:t>
    </dgm:pt>
    <dgm:pt modelId="{C5C32F0E-67DE-46A1-97E2-EA379F08F096}" type="sibTrans" cxnId="{C2985A63-09A8-4E25-AEC3-56D4F8FB0C08}">
      <dgm:prSet/>
      <dgm:spPr/>
      <dgm:t>
        <a:bodyPr/>
        <a:lstStyle/>
        <a:p>
          <a:endParaRPr lang="ru-RU"/>
        </a:p>
      </dgm:t>
    </dgm:pt>
    <dgm:pt modelId="{58093E7D-0E34-4E74-B5B7-931A14889F26}" type="pres">
      <dgm:prSet presAssocID="{4EA51D99-0FB5-48A7-8E1D-4C6BDF71AA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120684-849C-4B69-A8C5-05311B03B9A2}" type="pres">
      <dgm:prSet presAssocID="{18C27B13-893B-4015-935A-72AEB7E38773}" presName="vertFlow" presStyleCnt="0"/>
      <dgm:spPr/>
    </dgm:pt>
    <dgm:pt modelId="{C5A26E66-9703-4714-84C7-6FD1030F4857}" type="pres">
      <dgm:prSet presAssocID="{18C27B13-893B-4015-935A-72AEB7E38773}" presName="header" presStyleLbl="node1" presStyleIdx="0" presStyleCnt="2"/>
      <dgm:spPr/>
      <dgm:t>
        <a:bodyPr/>
        <a:lstStyle/>
        <a:p>
          <a:endParaRPr lang="ru-RU"/>
        </a:p>
      </dgm:t>
    </dgm:pt>
    <dgm:pt modelId="{C00A0E06-19D2-40E6-9A02-94C6FED4C939}" type="pres">
      <dgm:prSet presAssocID="{B3F66D2C-126D-4FBD-BA9E-E3D85D616E78}" presName="parTrans" presStyleLbl="sibTrans2D1" presStyleIdx="0" presStyleCnt="6"/>
      <dgm:spPr/>
      <dgm:t>
        <a:bodyPr/>
        <a:lstStyle/>
        <a:p>
          <a:endParaRPr lang="ru-RU"/>
        </a:p>
      </dgm:t>
    </dgm:pt>
    <dgm:pt modelId="{9198FBA0-A30D-4D3F-83C0-8E467400ACD9}" type="pres">
      <dgm:prSet presAssocID="{332DE779-3F77-44B8-81E7-0BF63A43DA4B}" presName="child" presStyleLbl="alignAccFollowNode1" presStyleIdx="0" presStyleCnt="6" custScaleY="1316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33F17-7A5B-46B8-8585-43B3F222E567}" type="pres">
      <dgm:prSet presAssocID="{219A4ECB-02A9-4EA3-B951-810A076FF35C}" presName="sibTrans" presStyleLbl="sibTrans2D1" presStyleIdx="1" presStyleCnt="6"/>
      <dgm:spPr/>
      <dgm:t>
        <a:bodyPr/>
        <a:lstStyle/>
        <a:p>
          <a:endParaRPr lang="ru-RU"/>
        </a:p>
      </dgm:t>
    </dgm:pt>
    <dgm:pt modelId="{5F15F3E4-1615-49C3-BFC2-C73A7885A1D8}" type="pres">
      <dgm:prSet presAssocID="{29821613-71F0-46B2-8E12-041B2A651004}" presName="child" presStyleLbl="alignAccFollowNode1" presStyleIdx="1" presStyleCnt="6" custScaleY="1848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20A3BE-2121-4D03-B6FB-2A20542D44FC}" type="pres">
      <dgm:prSet presAssocID="{18C27B13-893B-4015-935A-72AEB7E38773}" presName="hSp" presStyleCnt="0"/>
      <dgm:spPr/>
    </dgm:pt>
    <dgm:pt modelId="{78CC02C5-B105-41BC-BC65-1EF41BD1B7B3}" type="pres">
      <dgm:prSet presAssocID="{80B85B4A-49CB-460F-8FC4-7CAF91B1C420}" presName="vertFlow" presStyleCnt="0"/>
      <dgm:spPr/>
    </dgm:pt>
    <dgm:pt modelId="{5D5B9C4B-8A85-4B7D-A1F0-7B663A4C07E9}" type="pres">
      <dgm:prSet presAssocID="{80B85B4A-49CB-460F-8FC4-7CAF91B1C420}" presName="header" presStyleLbl="node1" presStyleIdx="1" presStyleCnt="2"/>
      <dgm:spPr/>
      <dgm:t>
        <a:bodyPr/>
        <a:lstStyle/>
        <a:p>
          <a:endParaRPr lang="ru-RU"/>
        </a:p>
      </dgm:t>
    </dgm:pt>
    <dgm:pt modelId="{5955829A-95F7-41C9-9140-DC0967EF7B72}" type="pres">
      <dgm:prSet presAssocID="{5A44EF4C-CFC9-45D0-BD0D-F40A5C094CD2}" presName="parTrans" presStyleLbl="sibTrans2D1" presStyleIdx="2" presStyleCnt="6"/>
      <dgm:spPr/>
      <dgm:t>
        <a:bodyPr/>
        <a:lstStyle/>
        <a:p>
          <a:endParaRPr lang="ru-RU"/>
        </a:p>
      </dgm:t>
    </dgm:pt>
    <dgm:pt modelId="{08A42433-1327-448D-AD5E-6ACDFB64D068}" type="pres">
      <dgm:prSet presAssocID="{C1C19B45-B440-4FA7-8B08-43D66F2004A0}" presName="child" presStyleLbl="alignAccFollow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36781-0ED5-444E-8034-6A04F818BFD8}" type="pres">
      <dgm:prSet presAssocID="{EB499321-C66D-45CB-81D6-A5EE993BEA7C}" presName="sibTrans" presStyleLbl="sibTrans2D1" presStyleIdx="3" presStyleCnt="6"/>
      <dgm:spPr/>
      <dgm:t>
        <a:bodyPr/>
        <a:lstStyle/>
        <a:p>
          <a:endParaRPr lang="ru-RU"/>
        </a:p>
      </dgm:t>
    </dgm:pt>
    <dgm:pt modelId="{B845889C-D001-4761-BFF7-3D9EAAA33956}" type="pres">
      <dgm:prSet presAssocID="{4E927285-0753-4974-8CE6-1220B71B36E3}" presName="child" presStyleLbl="alignAccFollow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BB42D-BD86-48E8-B40B-B5329766964E}" type="pres">
      <dgm:prSet presAssocID="{6F0B920F-C02E-417F-A7EB-DEC76318A86C}" presName="sibTrans" presStyleLbl="sibTrans2D1" presStyleIdx="4" presStyleCnt="6"/>
      <dgm:spPr/>
      <dgm:t>
        <a:bodyPr/>
        <a:lstStyle/>
        <a:p>
          <a:endParaRPr lang="ru-RU"/>
        </a:p>
      </dgm:t>
    </dgm:pt>
    <dgm:pt modelId="{A573C74D-FB23-4640-ACFE-64965D6E9F94}" type="pres">
      <dgm:prSet presAssocID="{70603595-315B-4A02-BC8C-7B2CF786496E}" presName="child" presStyleLbl="alignAccFollow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578B3E-9B2B-43BE-B047-563515B8DD5F}" type="pres">
      <dgm:prSet presAssocID="{87B45F05-CD37-4B94-B1EF-C01DBC4578CC}" presName="sibTrans" presStyleLbl="sibTrans2D1" presStyleIdx="5" presStyleCnt="6"/>
      <dgm:spPr/>
      <dgm:t>
        <a:bodyPr/>
        <a:lstStyle/>
        <a:p>
          <a:endParaRPr lang="ru-RU"/>
        </a:p>
      </dgm:t>
    </dgm:pt>
    <dgm:pt modelId="{03004C6C-025F-409A-A2B2-D33897A88D16}" type="pres">
      <dgm:prSet presAssocID="{8B2F115D-2893-4C42-9274-329454AE9015}" presName="child" presStyleLbl="alignAccFollow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E6F6BD-C2C6-4D56-A5F2-0EA24F0A298C}" type="presOf" srcId="{332DE779-3F77-44B8-81E7-0BF63A43DA4B}" destId="{9198FBA0-A30D-4D3F-83C0-8E467400ACD9}" srcOrd="0" destOrd="0" presId="urn:microsoft.com/office/officeart/2005/8/layout/lProcess1"/>
    <dgm:cxn modelId="{76EF115C-D072-4C29-BFB4-DD1CD76A4375}" type="presOf" srcId="{C1C19B45-B440-4FA7-8B08-43D66F2004A0}" destId="{08A42433-1327-448D-AD5E-6ACDFB64D068}" srcOrd="0" destOrd="0" presId="urn:microsoft.com/office/officeart/2005/8/layout/lProcess1"/>
    <dgm:cxn modelId="{5EF3A861-6290-47FE-957A-325B40A58A4F}" srcId="{80B85B4A-49CB-460F-8FC4-7CAF91B1C420}" destId="{70603595-315B-4A02-BC8C-7B2CF786496E}" srcOrd="2" destOrd="0" parTransId="{543EE1D9-7066-470F-82BE-E5712D5CE2A2}" sibTransId="{87B45F05-CD37-4B94-B1EF-C01DBC4578CC}"/>
    <dgm:cxn modelId="{DC179D1C-6964-40A8-9A55-9B08A5336AF9}" type="presOf" srcId="{6F0B920F-C02E-417F-A7EB-DEC76318A86C}" destId="{309BB42D-BD86-48E8-B40B-B5329766964E}" srcOrd="0" destOrd="0" presId="urn:microsoft.com/office/officeart/2005/8/layout/lProcess1"/>
    <dgm:cxn modelId="{20AD4BF3-08F1-4E70-9BB0-690A0BA3A201}" srcId="{80B85B4A-49CB-460F-8FC4-7CAF91B1C420}" destId="{C1C19B45-B440-4FA7-8B08-43D66F2004A0}" srcOrd="0" destOrd="0" parTransId="{5A44EF4C-CFC9-45D0-BD0D-F40A5C094CD2}" sibTransId="{EB499321-C66D-45CB-81D6-A5EE993BEA7C}"/>
    <dgm:cxn modelId="{B6CE015D-A298-45C3-A4CF-82E6F775AB9F}" type="presOf" srcId="{80B85B4A-49CB-460F-8FC4-7CAF91B1C420}" destId="{5D5B9C4B-8A85-4B7D-A1F0-7B663A4C07E9}" srcOrd="0" destOrd="0" presId="urn:microsoft.com/office/officeart/2005/8/layout/lProcess1"/>
    <dgm:cxn modelId="{21EB445D-DFC3-4390-B35F-46C7F6C21982}" type="presOf" srcId="{18C27B13-893B-4015-935A-72AEB7E38773}" destId="{C5A26E66-9703-4714-84C7-6FD1030F4857}" srcOrd="0" destOrd="0" presId="urn:microsoft.com/office/officeart/2005/8/layout/lProcess1"/>
    <dgm:cxn modelId="{9FFF43E9-5AD5-4C1F-856B-19B2AB8DB4AF}" type="presOf" srcId="{EB499321-C66D-45CB-81D6-A5EE993BEA7C}" destId="{5C736781-0ED5-444E-8034-6A04F818BFD8}" srcOrd="0" destOrd="0" presId="urn:microsoft.com/office/officeart/2005/8/layout/lProcess1"/>
    <dgm:cxn modelId="{50571CFD-BFEF-44D2-9CF8-635C9528A72C}" type="presOf" srcId="{4EA51D99-0FB5-48A7-8E1D-4C6BDF71AAF4}" destId="{58093E7D-0E34-4E74-B5B7-931A14889F26}" srcOrd="0" destOrd="0" presId="urn:microsoft.com/office/officeart/2005/8/layout/lProcess1"/>
    <dgm:cxn modelId="{A092E501-1120-4864-9F67-83D938F4F1A7}" type="presOf" srcId="{4E927285-0753-4974-8CE6-1220B71B36E3}" destId="{B845889C-D001-4761-BFF7-3D9EAAA33956}" srcOrd="0" destOrd="0" presId="urn:microsoft.com/office/officeart/2005/8/layout/lProcess1"/>
    <dgm:cxn modelId="{88CFE23D-7993-447F-8578-C28385EECB53}" type="presOf" srcId="{219A4ECB-02A9-4EA3-B951-810A076FF35C}" destId="{35733F17-7A5B-46B8-8585-43B3F222E567}" srcOrd="0" destOrd="0" presId="urn:microsoft.com/office/officeart/2005/8/layout/lProcess1"/>
    <dgm:cxn modelId="{6A933533-EBD8-4370-ACC6-51937CA4D843}" type="presOf" srcId="{87B45F05-CD37-4B94-B1EF-C01DBC4578CC}" destId="{0F578B3E-9B2B-43BE-B047-563515B8DD5F}" srcOrd="0" destOrd="0" presId="urn:microsoft.com/office/officeart/2005/8/layout/lProcess1"/>
    <dgm:cxn modelId="{4EF05D68-5C98-4B68-B0CE-77A2EB1C1777}" srcId="{18C27B13-893B-4015-935A-72AEB7E38773}" destId="{332DE779-3F77-44B8-81E7-0BF63A43DA4B}" srcOrd="0" destOrd="0" parTransId="{B3F66D2C-126D-4FBD-BA9E-E3D85D616E78}" sibTransId="{219A4ECB-02A9-4EA3-B951-810A076FF35C}"/>
    <dgm:cxn modelId="{B321BE46-1654-4932-8404-C44F785BF643}" type="presOf" srcId="{70603595-315B-4A02-BC8C-7B2CF786496E}" destId="{A573C74D-FB23-4640-ACFE-64965D6E9F94}" srcOrd="0" destOrd="0" presId="urn:microsoft.com/office/officeart/2005/8/layout/lProcess1"/>
    <dgm:cxn modelId="{9324A2D7-D524-4AB6-8532-A64942E4C724}" type="presOf" srcId="{B3F66D2C-126D-4FBD-BA9E-E3D85D616E78}" destId="{C00A0E06-19D2-40E6-9A02-94C6FED4C939}" srcOrd="0" destOrd="0" presId="urn:microsoft.com/office/officeart/2005/8/layout/lProcess1"/>
    <dgm:cxn modelId="{B50F560E-70E6-419D-8822-AD1BEC47F0CA}" srcId="{4EA51D99-0FB5-48A7-8E1D-4C6BDF71AAF4}" destId="{80B85B4A-49CB-460F-8FC4-7CAF91B1C420}" srcOrd="1" destOrd="0" parTransId="{B376F30D-747F-4777-B510-1E4FD7A4A8A6}" sibTransId="{10B40242-3452-4B16-AC7A-3B69E1C1292F}"/>
    <dgm:cxn modelId="{D9B9D607-40B3-455C-9456-41DAABFB19A6}" type="presOf" srcId="{8B2F115D-2893-4C42-9274-329454AE9015}" destId="{03004C6C-025F-409A-A2B2-D33897A88D16}" srcOrd="0" destOrd="0" presId="urn:microsoft.com/office/officeart/2005/8/layout/lProcess1"/>
    <dgm:cxn modelId="{09A20529-B061-4717-AF07-791992815582}" srcId="{80B85B4A-49CB-460F-8FC4-7CAF91B1C420}" destId="{4E927285-0753-4974-8CE6-1220B71B36E3}" srcOrd="1" destOrd="0" parTransId="{500153AF-4612-4A5F-AF69-84E7215B6259}" sibTransId="{6F0B920F-C02E-417F-A7EB-DEC76318A86C}"/>
    <dgm:cxn modelId="{2B55B759-1EC9-451C-82FB-D02C693EE147}" srcId="{18C27B13-893B-4015-935A-72AEB7E38773}" destId="{29821613-71F0-46B2-8E12-041B2A651004}" srcOrd="1" destOrd="0" parTransId="{AFCADC14-DAE5-4DFD-BEE0-361D92F63EE6}" sibTransId="{08D825BA-D3F8-4BEC-9DA0-865E5A6871FF}"/>
    <dgm:cxn modelId="{C2985A63-09A8-4E25-AEC3-56D4F8FB0C08}" srcId="{80B85B4A-49CB-460F-8FC4-7CAF91B1C420}" destId="{8B2F115D-2893-4C42-9274-329454AE9015}" srcOrd="3" destOrd="0" parTransId="{AEED0A41-7385-45AF-99B9-E76FDF474ED2}" sibTransId="{C5C32F0E-67DE-46A1-97E2-EA379F08F096}"/>
    <dgm:cxn modelId="{397FB631-947D-4F66-B0EA-1FF1DC34651C}" type="presOf" srcId="{5A44EF4C-CFC9-45D0-BD0D-F40A5C094CD2}" destId="{5955829A-95F7-41C9-9140-DC0967EF7B72}" srcOrd="0" destOrd="0" presId="urn:microsoft.com/office/officeart/2005/8/layout/lProcess1"/>
    <dgm:cxn modelId="{F2F3D4B2-1ED2-4D4D-AF4B-0AE3492793E8}" type="presOf" srcId="{29821613-71F0-46B2-8E12-041B2A651004}" destId="{5F15F3E4-1615-49C3-BFC2-C73A7885A1D8}" srcOrd="0" destOrd="0" presId="urn:microsoft.com/office/officeart/2005/8/layout/lProcess1"/>
    <dgm:cxn modelId="{BEA8BEF8-EA57-4C8F-AC40-AF3DC15A3C6E}" srcId="{4EA51D99-0FB5-48A7-8E1D-4C6BDF71AAF4}" destId="{18C27B13-893B-4015-935A-72AEB7E38773}" srcOrd="0" destOrd="0" parTransId="{BED3218B-93B3-48DE-8983-82ED566C6B7E}" sibTransId="{460A1DC2-690D-4757-98AA-86A75F4402F5}"/>
    <dgm:cxn modelId="{6F897933-6245-45C8-A4CF-3C6535C82C6E}" type="presParOf" srcId="{58093E7D-0E34-4E74-B5B7-931A14889F26}" destId="{42120684-849C-4B69-A8C5-05311B03B9A2}" srcOrd="0" destOrd="0" presId="urn:microsoft.com/office/officeart/2005/8/layout/lProcess1"/>
    <dgm:cxn modelId="{F898763F-45DF-4CA8-94FE-FE18A90F798B}" type="presParOf" srcId="{42120684-849C-4B69-A8C5-05311B03B9A2}" destId="{C5A26E66-9703-4714-84C7-6FD1030F4857}" srcOrd="0" destOrd="0" presId="urn:microsoft.com/office/officeart/2005/8/layout/lProcess1"/>
    <dgm:cxn modelId="{F34B59EC-5076-4CA9-A6BE-40F91397F6F8}" type="presParOf" srcId="{42120684-849C-4B69-A8C5-05311B03B9A2}" destId="{C00A0E06-19D2-40E6-9A02-94C6FED4C939}" srcOrd="1" destOrd="0" presId="urn:microsoft.com/office/officeart/2005/8/layout/lProcess1"/>
    <dgm:cxn modelId="{1618FB89-5687-4FFB-917E-1A786A941DAC}" type="presParOf" srcId="{42120684-849C-4B69-A8C5-05311B03B9A2}" destId="{9198FBA0-A30D-4D3F-83C0-8E467400ACD9}" srcOrd="2" destOrd="0" presId="urn:microsoft.com/office/officeart/2005/8/layout/lProcess1"/>
    <dgm:cxn modelId="{F5203062-A254-48F0-AA67-145AE87BC673}" type="presParOf" srcId="{42120684-849C-4B69-A8C5-05311B03B9A2}" destId="{35733F17-7A5B-46B8-8585-43B3F222E567}" srcOrd="3" destOrd="0" presId="urn:microsoft.com/office/officeart/2005/8/layout/lProcess1"/>
    <dgm:cxn modelId="{EF77CBC5-08B9-46DF-85E2-0E79326D748C}" type="presParOf" srcId="{42120684-849C-4B69-A8C5-05311B03B9A2}" destId="{5F15F3E4-1615-49C3-BFC2-C73A7885A1D8}" srcOrd="4" destOrd="0" presId="urn:microsoft.com/office/officeart/2005/8/layout/lProcess1"/>
    <dgm:cxn modelId="{20EB66A5-A86A-49BC-96BE-E1D54A031C4C}" type="presParOf" srcId="{58093E7D-0E34-4E74-B5B7-931A14889F26}" destId="{E220A3BE-2121-4D03-B6FB-2A20542D44FC}" srcOrd="1" destOrd="0" presId="urn:microsoft.com/office/officeart/2005/8/layout/lProcess1"/>
    <dgm:cxn modelId="{FB06B79D-F994-48F6-8472-F0E013F74591}" type="presParOf" srcId="{58093E7D-0E34-4E74-B5B7-931A14889F26}" destId="{78CC02C5-B105-41BC-BC65-1EF41BD1B7B3}" srcOrd="2" destOrd="0" presId="urn:microsoft.com/office/officeart/2005/8/layout/lProcess1"/>
    <dgm:cxn modelId="{2E951D1F-D469-4F45-9DF2-AAE488CBC726}" type="presParOf" srcId="{78CC02C5-B105-41BC-BC65-1EF41BD1B7B3}" destId="{5D5B9C4B-8A85-4B7D-A1F0-7B663A4C07E9}" srcOrd="0" destOrd="0" presId="urn:microsoft.com/office/officeart/2005/8/layout/lProcess1"/>
    <dgm:cxn modelId="{69324B51-132B-4A31-B357-60DDA885BA39}" type="presParOf" srcId="{78CC02C5-B105-41BC-BC65-1EF41BD1B7B3}" destId="{5955829A-95F7-41C9-9140-DC0967EF7B72}" srcOrd="1" destOrd="0" presId="urn:microsoft.com/office/officeart/2005/8/layout/lProcess1"/>
    <dgm:cxn modelId="{C5D2DBE6-320A-457F-AE51-E4B3D5BFEA46}" type="presParOf" srcId="{78CC02C5-B105-41BC-BC65-1EF41BD1B7B3}" destId="{08A42433-1327-448D-AD5E-6ACDFB64D068}" srcOrd="2" destOrd="0" presId="urn:microsoft.com/office/officeart/2005/8/layout/lProcess1"/>
    <dgm:cxn modelId="{921A7019-3DB6-4714-B8A0-24DDACBBEF2F}" type="presParOf" srcId="{78CC02C5-B105-41BC-BC65-1EF41BD1B7B3}" destId="{5C736781-0ED5-444E-8034-6A04F818BFD8}" srcOrd="3" destOrd="0" presId="urn:microsoft.com/office/officeart/2005/8/layout/lProcess1"/>
    <dgm:cxn modelId="{BE81B455-B8D0-46C6-8228-4134FEB039D6}" type="presParOf" srcId="{78CC02C5-B105-41BC-BC65-1EF41BD1B7B3}" destId="{B845889C-D001-4761-BFF7-3D9EAAA33956}" srcOrd="4" destOrd="0" presId="urn:microsoft.com/office/officeart/2005/8/layout/lProcess1"/>
    <dgm:cxn modelId="{CEA011B6-7A4A-48A2-B690-5BDC00DBEA8D}" type="presParOf" srcId="{78CC02C5-B105-41BC-BC65-1EF41BD1B7B3}" destId="{309BB42D-BD86-48E8-B40B-B5329766964E}" srcOrd="5" destOrd="0" presId="urn:microsoft.com/office/officeart/2005/8/layout/lProcess1"/>
    <dgm:cxn modelId="{155A8FFC-D847-4076-8644-360D6D0DAFC0}" type="presParOf" srcId="{78CC02C5-B105-41BC-BC65-1EF41BD1B7B3}" destId="{A573C74D-FB23-4640-ACFE-64965D6E9F94}" srcOrd="6" destOrd="0" presId="urn:microsoft.com/office/officeart/2005/8/layout/lProcess1"/>
    <dgm:cxn modelId="{E2EDCADF-8E8D-4E0C-96DC-7045593AC9CC}" type="presParOf" srcId="{78CC02C5-B105-41BC-BC65-1EF41BD1B7B3}" destId="{0F578B3E-9B2B-43BE-B047-563515B8DD5F}" srcOrd="7" destOrd="0" presId="urn:microsoft.com/office/officeart/2005/8/layout/lProcess1"/>
    <dgm:cxn modelId="{468307D1-0C45-4C4B-9D23-527391A9FF32}" type="presParOf" srcId="{78CC02C5-B105-41BC-BC65-1EF41BD1B7B3}" destId="{03004C6C-025F-409A-A2B2-D33897A88D16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B31819C-A7E7-4503-95FE-62F59889D299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1B84D8-67BB-47D3-9B3C-E8D69640CEB8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ШТАТНЫЕ СОТРУДНИКИ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472F6F-A048-4F9E-89AE-A2AD7BE22227}" type="parTrans" cxnId="{8D45AB91-9AF8-4E06-B6C0-5BEB066A372D}">
      <dgm:prSet/>
      <dgm:spPr/>
      <dgm:t>
        <a:bodyPr/>
        <a:lstStyle/>
        <a:p>
          <a:endParaRPr lang="ru-RU"/>
        </a:p>
      </dgm:t>
    </dgm:pt>
    <dgm:pt modelId="{3FD28F5F-1873-48A2-82FE-D8DF8916130E}" type="sibTrans" cxnId="{8D45AB91-9AF8-4E06-B6C0-5BEB066A372D}">
      <dgm:prSet/>
      <dgm:spPr/>
      <dgm:t>
        <a:bodyPr/>
        <a:lstStyle/>
        <a:p>
          <a:endParaRPr lang="ru-RU"/>
        </a:p>
      </dgm:t>
    </dgm:pt>
    <dgm:pt modelId="{D7F5A82C-3C83-49EE-B504-3C3E7CA1065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55 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25901E-2DD9-4943-8C21-8B11CE0DBF6E}" type="parTrans" cxnId="{4D8FA6AD-093A-4CCD-B697-26DA1E0EB9CC}">
      <dgm:prSet/>
      <dgm:spPr/>
      <dgm:t>
        <a:bodyPr/>
        <a:lstStyle/>
        <a:p>
          <a:endParaRPr lang="ru-RU"/>
        </a:p>
      </dgm:t>
    </dgm:pt>
    <dgm:pt modelId="{1909AC22-6CE4-43E6-93C2-4813E96ECC2C}" type="sibTrans" cxnId="{4D8FA6AD-093A-4CCD-B697-26DA1E0EB9CC}">
      <dgm:prSet/>
      <dgm:spPr/>
      <dgm:t>
        <a:bodyPr/>
        <a:lstStyle/>
        <a:p>
          <a:endParaRPr lang="ru-RU"/>
        </a:p>
      </dgm:t>
    </dgm:pt>
    <dgm:pt modelId="{773B5C8A-C540-4913-B425-677EECABFFBE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СОВМЕСТИТЕЛИ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CA7F5B-5C62-40C9-9CF2-E9164BDFFB64}" type="parTrans" cxnId="{7277FBD9-92B9-4B42-9192-43EE97092918}">
      <dgm:prSet/>
      <dgm:spPr/>
      <dgm:t>
        <a:bodyPr/>
        <a:lstStyle/>
        <a:p>
          <a:endParaRPr lang="ru-RU"/>
        </a:p>
      </dgm:t>
    </dgm:pt>
    <dgm:pt modelId="{18301285-200A-4283-B0C0-69E791803CDC}" type="sibTrans" cxnId="{7277FBD9-92B9-4B42-9192-43EE97092918}">
      <dgm:prSet/>
      <dgm:spPr/>
      <dgm:t>
        <a:bodyPr/>
        <a:lstStyle/>
        <a:p>
          <a:endParaRPr lang="ru-RU"/>
        </a:p>
      </dgm:t>
    </dgm:pt>
    <dgm:pt modelId="{6F4F7796-B558-4A63-84B3-FB4CE6DA422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40 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FD2BAF-6745-4102-9634-FD43B7726B91}" type="parTrans" cxnId="{82E6D7E7-CE2D-407D-9E39-5BF019F2135A}">
      <dgm:prSet/>
      <dgm:spPr/>
      <dgm:t>
        <a:bodyPr/>
        <a:lstStyle/>
        <a:p>
          <a:endParaRPr lang="ru-RU"/>
        </a:p>
      </dgm:t>
    </dgm:pt>
    <dgm:pt modelId="{225259BD-9A32-40FA-BCE1-32D19E72DD15}" type="sibTrans" cxnId="{82E6D7E7-CE2D-407D-9E39-5BF019F2135A}">
      <dgm:prSet/>
      <dgm:spPr/>
      <dgm:t>
        <a:bodyPr/>
        <a:lstStyle/>
        <a:p>
          <a:endParaRPr lang="ru-RU"/>
        </a:p>
      </dgm:t>
    </dgm:pt>
    <dgm:pt modelId="{8D550188-8BBC-4B69-B0F1-0C26B5AC4411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ВСЕГО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96B447-B926-4587-BBAC-2BDF2652A743}" type="parTrans" cxnId="{B16995D9-C6EE-4D95-B5AE-D9D575DAB0B1}">
      <dgm:prSet/>
      <dgm:spPr/>
      <dgm:t>
        <a:bodyPr/>
        <a:lstStyle/>
        <a:p>
          <a:endParaRPr lang="ru-RU"/>
        </a:p>
      </dgm:t>
    </dgm:pt>
    <dgm:pt modelId="{9F166C47-D5C5-44FE-BE7A-81F25F9598A0}" type="sibTrans" cxnId="{B16995D9-C6EE-4D95-B5AE-D9D575DAB0B1}">
      <dgm:prSet/>
      <dgm:spPr/>
      <dgm:t>
        <a:bodyPr/>
        <a:lstStyle/>
        <a:p>
          <a:endParaRPr lang="ru-RU"/>
        </a:p>
      </dgm:t>
    </dgm:pt>
    <dgm:pt modelId="{7E3AFB2B-D6D6-4C42-8519-FA4933D51FA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95 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235B9B-7B67-495D-A748-7704D89A2C8A}" type="parTrans" cxnId="{1A75E1F1-EF51-482A-81C0-BEEE222D69F4}">
      <dgm:prSet/>
      <dgm:spPr/>
      <dgm:t>
        <a:bodyPr/>
        <a:lstStyle/>
        <a:p>
          <a:endParaRPr lang="ru-RU"/>
        </a:p>
      </dgm:t>
    </dgm:pt>
    <dgm:pt modelId="{CC462509-ED78-4844-ABCB-F37B1B95F180}" type="sibTrans" cxnId="{1A75E1F1-EF51-482A-81C0-BEEE222D69F4}">
      <dgm:prSet/>
      <dgm:spPr/>
      <dgm:t>
        <a:bodyPr/>
        <a:lstStyle/>
        <a:p>
          <a:endParaRPr lang="ru-RU"/>
        </a:p>
      </dgm:t>
    </dgm:pt>
    <dgm:pt modelId="{738CE2F7-2A40-43DC-9590-8411428DBFCF}" type="pres">
      <dgm:prSet presAssocID="{4B31819C-A7E7-4503-95FE-62F59889D2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292072-758B-4A67-A70E-087D23D9FEA9}" type="pres">
      <dgm:prSet presAssocID="{F01B84D8-67BB-47D3-9B3C-E8D69640CEB8}" presName="linNode" presStyleCnt="0"/>
      <dgm:spPr/>
    </dgm:pt>
    <dgm:pt modelId="{E9008DAB-30E3-461B-A39F-12D79FF1247A}" type="pres">
      <dgm:prSet presAssocID="{F01B84D8-67BB-47D3-9B3C-E8D69640CEB8}" presName="parentText" presStyleLbl="node1" presStyleIdx="0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0B09B-FA38-43AD-BDF9-954CEF551426}" type="pres">
      <dgm:prSet presAssocID="{F01B84D8-67BB-47D3-9B3C-E8D69640CEB8}" presName="descendantText" presStyleLbl="alignAccFollowNode1" presStyleIdx="0" presStyleCnt="3" custLinFactNeighborX="-2530" custLinFactNeighborY="-1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8D70F-5C0F-490A-9957-380401ACF66F}" type="pres">
      <dgm:prSet presAssocID="{3FD28F5F-1873-48A2-82FE-D8DF8916130E}" presName="sp" presStyleCnt="0"/>
      <dgm:spPr/>
    </dgm:pt>
    <dgm:pt modelId="{FEB3B5C5-1CC2-4470-8049-F502E5D0F135}" type="pres">
      <dgm:prSet presAssocID="{773B5C8A-C540-4913-B425-677EECABFFBE}" presName="linNode" presStyleCnt="0"/>
      <dgm:spPr/>
    </dgm:pt>
    <dgm:pt modelId="{4848E9F3-EED5-41FD-958B-81B6E63FF9E0}" type="pres">
      <dgm:prSet presAssocID="{773B5C8A-C540-4913-B425-677EECABFFBE}" presName="parentText" presStyleLbl="node1" presStyleIdx="1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F2A78-F888-4BE7-87F1-9BB5D054B5FC}" type="pres">
      <dgm:prSet presAssocID="{773B5C8A-C540-4913-B425-677EECABFFBE}" presName="descendantText" presStyleLbl="alignAccFollowNode1" presStyleIdx="1" presStyleCnt="3" custLinFactNeighborX="3" custLinFactNeighborY="-4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D49AD-C15E-4853-95D1-7669A93073D4}" type="pres">
      <dgm:prSet presAssocID="{18301285-200A-4283-B0C0-69E791803CDC}" presName="sp" presStyleCnt="0"/>
      <dgm:spPr/>
    </dgm:pt>
    <dgm:pt modelId="{60220670-7C60-41A5-9F7B-8F3026328D6F}" type="pres">
      <dgm:prSet presAssocID="{8D550188-8BBC-4B69-B0F1-0C26B5AC4411}" presName="linNode" presStyleCnt="0"/>
      <dgm:spPr/>
    </dgm:pt>
    <dgm:pt modelId="{D97FC7AA-8BF4-4DB0-B8A4-25502B938674}" type="pres">
      <dgm:prSet presAssocID="{8D550188-8BBC-4B69-B0F1-0C26B5AC4411}" presName="parentText" presStyleLbl="node1" presStyleIdx="2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C35D0-243F-4416-91C9-1DFB81F87EF6}" type="pres">
      <dgm:prSet presAssocID="{8D550188-8BBC-4B69-B0F1-0C26B5AC4411}" presName="descendantText" presStyleLbl="alignAccFollowNode1" presStyleIdx="2" presStyleCnt="3" custLinFactNeighborX="3" custLinFactNeighborY="-8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C0BE39-E8E2-4C67-A19A-0B0C1E5882B9}" type="presOf" srcId="{D7F5A82C-3C83-49EE-B504-3C3E7CA10653}" destId="{F310B09B-FA38-43AD-BDF9-954CEF551426}" srcOrd="0" destOrd="0" presId="urn:microsoft.com/office/officeart/2005/8/layout/vList5"/>
    <dgm:cxn modelId="{F143AAF1-28E8-4A60-B8B6-EDCA43868212}" type="presOf" srcId="{6F4F7796-B558-4A63-84B3-FB4CE6DA422C}" destId="{660F2A78-F888-4BE7-87F1-9BB5D054B5FC}" srcOrd="0" destOrd="0" presId="urn:microsoft.com/office/officeart/2005/8/layout/vList5"/>
    <dgm:cxn modelId="{1A75E1F1-EF51-482A-81C0-BEEE222D69F4}" srcId="{8D550188-8BBC-4B69-B0F1-0C26B5AC4411}" destId="{7E3AFB2B-D6D6-4C42-8519-FA4933D51FAE}" srcOrd="0" destOrd="0" parTransId="{93235B9B-7B67-495D-A748-7704D89A2C8A}" sibTransId="{CC462509-ED78-4844-ABCB-F37B1B95F180}"/>
    <dgm:cxn modelId="{CDEA6563-92E7-4C21-9683-95AE478DAACF}" type="presOf" srcId="{773B5C8A-C540-4913-B425-677EECABFFBE}" destId="{4848E9F3-EED5-41FD-958B-81B6E63FF9E0}" srcOrd="0" destOrd="0" presId="urn:microsoft.com/office/officeart/2005/8/layout/vList5"/>
    <dgm:cxn modelId="{7277FBD9-92B9-4B42-9192-43EE97092918}" srcId="{4B31819C-A7E7-4503-95FE-62F59889D299}" destId="{773B5C8A-C540-4913-B425-677EECABFFBE}" srcOrd="1" destOrd="0" parTransId="{C3CA7F5B-5C62-40C9-9CF2-E9164BDFFB64}" sibTransId="{18301285-200A-4283-B0C0-69E791803CDC}"/>
    <dgm:cxn modelId="{4D8FA6AD-093A-4CCD-B697-26DA1E0EB9CC}" srcId="{F01B84D8-67BB-47D3-9B3C-E8D69640CEB8}" destId="{D7F5A82C-3C83-49EE-B504-3C3E7CA10653}" srcOrd="0" destOrd="0" parTransId="{8725901E-2DD9-4943-8C21-8B11CE0DBF6E}" sibTransId="{1909AC22-6CE4-43E6-93C2-4813E96ECC2C}"/>
    <dgm:cxn modelId="{2C0F3CAC-8975-4F2F-A3E6-B6240DE60698}" type="presOf" srcId="{F01B84D8-67BB-47D3-9B3C-E8D69640CEB8}" destId="{E9008DAB-30E3-461B-A39F-12D79FF1247A}" srcOrd="0" destOrd="0" presId="urn:microsoft.com/office/officeart/2005/8/layout/vList5"/>
    <dgm:cxn modelId="{09C83B61-DDD2-4358-9115-B6131DD1B719}" type="presOf" srcId="{7E3AFB2B-D6D6-4C42-8519-FA4933D51FAE}" destId="{69FC35D0-243F-4416-91C9-1DFB81F87EF6}" srcOrd="0" destOrd="0" presId="urn:microsoft.com/office/officeart/2005/8/layout/vList5"/>
    <dgm:cxn modelId="{82E6D7E7-CE2D-407D-9E39-5BF019F2135A}" srcId="{773B5C8A-C540-4913-B425-677EECABFFBE}" destId="{6F4F7796-B558-4A63-84B3-FB4CE6DA422C}" srcOrd="0" destOrd="0" parTransId="{E5FD2BAF-6745-4102-9634-FD43B7726B91}" sibTransId="{225259BD-9A32-40FA-BCE1-32D19E72DD15}"/>
    <dgm:cxn modelId="{50840F52-7C8E-46FA-805F-EBF3189E651A}" type="presOf" srcId="{8D550188-8BBC-4B69-B0F1-0C26B5AC4411}" destId="{D97FC7AA-8BF4-4DB0-B8A4-25502B938674}" srcOrd="0" destOrd="0" presId="urn:microsoft.com/office/officeart/2005/8/layout/vList5"/>
    <dgm:cxn modelId="{8D45AB91-9AF8-4E06-B6C0-5BEB066A372D}" srcId="{4B31819C-A7E7-4503-95FE-62F59889D299}" destId="{F01B84D8-67BB-47D3-9B3C-E8D69640CEB8}" srcOrd="0" destOrd="0" parTransId="{81472F6F-A048-4F9E-89AE-A2AD7BE22227}" sibTransId="{3FD28F5F-1873-48A2-82FE-D8DF8916130E}"/>
    <dgm:cxn modelId="{A1995F2D-4AF1-431D-B39E-B35B782926E4}" type="presOf" srcId="{4B31819C-A7E7-4503-95FE-62F59889D299}" destId="{738CE2F7-2A40-43DC-9590-8411428DBFCF}" srcOrd="0" destOrd="0" presId="urn:microsoft.com/office/officeart/2005/8/layout/vList5"/>
    <dgm:cxn modelId="{B16995D9-C6EE-4D95-B5AE-D9D575DAB0B1}" srcId="{4B31819C-A7E7-4503-95FE-62F59889D299}" destId="{8D550188-8BBC-4B69-B0F1-0C26B5AC4411}" srcOrd="2" destOrd="0" parTransId="{A896B447-B926-4587-BBAC-2BDF2652A743}" sibTransId="{9F166C47-D5C5-44FE-BE7A-81F25F9598A0}"/>
    <dgm:cxn modelId="{79E4D9A3-34AC-457C-8B64-2F3A73D043B4}" type="presParOf" srcId="{738CE2F7-2A40-43DC-9590-8411428DBFCF}" destId="{3D292072-758B-4A67-A70E-087D23D9FEA9}" srcOrd="0" destOrd="0" presId="urn:microsoft.com/office/officeart/2005/8/layout/vList5"/>
    <dgm:cxn modelId="{18C10090-8C00-42C8-B25C-0A2D0E2118B5}" type="presParOf" srcId="{3D292072-758B-4A67-A70E-087D23D9FEA9}" destId="{E9008DAB-30E3-461B-A39F-12D79FF1247A}" srcOrd="0" destOrd="0" presId="urn:microsoft.com/office/officeart/2005/8/layout/vList5"/>
    <dgm:cxn modelId="{5B872696-8118-4893-A2E4-43A17308E417}" type="presParOf" srcId="{3D292072-758B-4A67-A70E-087D23D9FEA9}" destId="{F310B09B-FA38-43AD-BDF9-954CEF551426}" srcOrd="1" destOrd="0" presId="urn:microsoft.com/office/officeart/2005/8/layout/vList5"/>
    <dgm:cxn modelId="{951E6755-6224-45CA-8B92-BBC0B5FB2078}" type="presParOf" srcId="{738CE2F7-2A40-43DC-9590-8411428DBFCF}" destId="{10D8D70F-5C0F-490A-9957-380401ACF66F}" srcOrd="1" destOrd="0" presId="urn:microsoft.com/office/officeart/2005/8/layout/vList5"/>
    <dgm:cxn modelId="{BF7FC240-B3CA-4B47-9198-601716696F40}" type="presParOf" srcId="{738CE2F7-2A40-43DC-9590-8411428DBFCF}" destId="{FEB3B5C5-1CC2-4470-8049-F502E5D0F135}" srcOrd="2" destOrd="0" presId="urn:microsoft.com/office/officeart/2005/8/layout/vList5"/>
    <dgm:cxn modelId="{7F842BFD-6083-4CBC-9783-17F2301119D5}" type="presParOf" srcId="{FEB3B5C5-1CC2-4470-8049-F502E5D0F135}" destId="{4848E9F3-EED5-41FD-958B-81B6E63FF9E0}" srcOrd="0" destOrd="0" presId="urn:microsoft.com/office/officeart/2005/8/layout/vList5"/>
    <dgm:cxn modelId="{2DB32BBB-87BD-4FB2-9DA7-C5313CC8CA5D}" type="presParOf" srcId="{FEB3B5C5-1CC2-4470-8049-F502E5D0F135}" destId="{660F2A78-F888-4BE7-87F1-9BB5D054B5FC}" srcOrd="1" destOrd="0" presId="urn:microsoft.com/office/officeart/2005/8/layout/vList5"/>
    <dgm:cxn modelId="{691FDCEE-2EE0-4945-969B-5119208CDDF4}" type="presParOf" srcId="{738CE2F7-2A40-43DC-9590-8411428DBFCF}" destId="{074D49AD-C15E-4853-95D1-7669A93073D4}" srcOrd="3" destOrd="0" presId="urn:microsoft.com/office/officeart/2005/8/layout/vList5"/>
    <dgm:cxn modelId="{58FF0755-FFE3-44F3-A32E-23CBF8DF94F9}" type="presParOf" srcId="{738CE2F7-2A40-43DC-9590-8411428DBFCF}" destId="{60220670-7C60-41A5-9F7B-8F3026328D6F}" srcOrd="4" destOrd="0" presId="urn:microsoft.com/office/officeart/2005/8/layout/vList5"/>
    <dgm:cxn modelId="{C8B552AC-AC8E-4A7D-85FD-01B2891EADE2}" type="presParOf" srcId="{60220670-7C60-41A5-9F7B-8F3026328D6F}" destId="{D97FC7AA-8BF4-4DB0-B8A4-25502B938674}" srcOrd="0" destOrd="0" presId="urn:microsoft.com/office/officeart/2005/8/layout/vList5"/>
    <dgm:cxn modelId="{9B53D542-C9AC-40CC-B9F2-220CFDC94698}" type="presParOf" srcId="{60220670-7C60-41A5-9F7B-8F3026328D6F}" destId="{69FC35D0-243F-4416-91C9-1DFB81F87E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277AFF-5019-4FD9-AD7C-E35192F0DA7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9A9971-9B05-44AA-B106-246EC132A814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ВЫСШЕЕ ОБРАЗОВАНИЕ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1104C0-8130-465E-AFD0-BCD1DA36A5F9}" type="parTrans" cxnId="{393BD672-07C0-4993-A138-BC67A0BF9234}">
      <dgm:prSet/>
      <dgm:spPr/>
      <dgm:t>
        <a:bodyPr/>
        <a:lstStyle/>
        <a:p>
          <a:endParaRPr lang="ru-RU"/>
        </a:p>
      </dgm:t>
    </dgm:pt>
    <dgm:pt modelId="{8C085A4A-B79E-4F65-94BB-523950D53F05}" type="sibTrans" cxnId="{393BD672-07C0-4993-A138-BC67A0BF9234}">
      <dgm:prSet/>
      <dgm:spPr/>
      <dgm:t>
        <a:bodyPr/>
        <a:lstStyle/>
        <a:p>
          <a:endParaRPr lang="ru-RU"/>
        </a:p>
      </dgm:t>
    </dgm:pt>
    <dgm:pt modelId="{9495F681-1858-4947-ADD0-439914CC410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55 чел. – 100 %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4D1603-8B4E-4CE6-8059-A02D795BA4D3}" type="parTrans" cxnId="{55A5ECB4-C226-4A1E-9A45-6C9E8D20EA12}">
      <dgm:prSet/>
      <dgm:spPr/>
      <dgm:t>
        <a:bodyPr/>
        <a:lstStyle/>
        <a:p>
          <a:endParaRPr lang="ru-RU"/>
        </a:p>
      </dgm:t>
    </dgm:pt>
    <dgm:pt modelId="{BCC5A606-D623-43FD-A574-D32A46FE182C}" type="sibTrans" cxnId="{55A5ECB4-C226-4A1E-9A45-6C9E8D20EA12}">
      <dgm:prSet/>
      <dgm:spPr/>
      <dgm:t>
        <a:bodyPr/>
        <a:lstStyle/>
        <a:p>
          <a:endParaRPr lang="ru-RU"/>
        </a:p>
      </dgm:t>
    </dgm:pt>
    <dgm:pt modelId="{D5B7CD0C-4F53-43EC-AE2C-665BCD87E483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ПЕДАГОГИЧЕСКОЕ ОБРАЗОВАНИЕ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7D37AF-9EC3-47E8-B3BE-F3EA261DC7A8}" type="parTrans" cxnId="{9FF4EE64-ED94-44F5-9F2B-47BB4CB29844}">
      <dgm:prSet/>
      <dgm:spPr/>
      <dgm:t>
        <a:bodyPr/>
        <a:lstStyle/>
        <a:p>
          <a:endParaRPr lang="ru-RU"/>
        </a:p>
      </dgm:t>
    </dgm:pt>
    <dgm:pt modelId="{7D79F1CC-D727-4E4A-A4A2-772D9B928758}" type="sibTrans" cxnId="{9FF4EE64-ED94-44F5-9F2B-47BB4CB29844}">
      <dgm:prSet/>
      <dgm:spPr/>
      <dgm:t>
        <a:bodyPr/>
        <a:lstStyle/>
        <a:p>
          <a:endParaRPr lang="ru-RU"/>
        </a:p>
      </dgm:t>
    </dgm:pt>
    <dgm:pt modelId="{00E69363-7955-4896-823F-C8E9CCAD3F7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49 чел. – 89 %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E41725-9A30-4A2E-995B-6E4E9FB3CDA8}" type="parTrans" cxnId="{507AB71F-FDEC-4F47-B1AC-B7913FCC25CE}">
      <dgm:prSet/>
      <dgm:spPr/>
      <dgm:t>
        <a:bodyPr/>
        <a:lstStyle/>
        <a:p>
          <a:endParaRPr lang="ru-RU"/>
        </a:p>
      </dgm:t>
    </dgm:pt>
    <dgm:pt modelId="{681121DD-FDA6-4366-881E-4FA320F7EA8D}" type="sibTrans" cxnId="{507AB71F-FDEC-4F47-B1AC-B7913FCC25CE}">
      <dgm:prSet/>
      <dgm:spPr/>
      <dgm:t>
        <a:bodyPr/>
        <a:lstStyle/>
        <a:p>
          <a:endParaRPr lang="ru-RU"/>
        </a:p>
      </dgm:t>
    </dgm:pt>
    <dgm:pt modelId="{C8E18FEA-45F7-4A85-9D5E-949AF27B7078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ИМЕЮТ ПЕДАГОГИЧЕСКОГО ОБРАЗОВАНИЕ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D43554-43E1-409D-8B02-862E5C2A5059}" type="parTrans" cxnId="{E57DF13F-8D34-49CD-B1DF-EE99BF2E6C9A}">
      <dgm:prSet/>
      <dgm:spPr/>
      <dgm:t>
        <a:bodyPr/>
        <a:lstStyle/>
        <a:p>
          <a:endParaRPr lang="ru-RU"/>
        </a:p>
      </dgm:t>
    </dgm:pt>
    <dgm:pt modelId="{42AABB55-34D8-4ABF-828B-CDAD857FB25D}" type="sibTrans" cxnId="{E57DF13F-8D34-49CD-B1DF-EE99BF2E6C9A}">
      <dgm:prSet/>
      <dgm:spPr/>
      <dgm:t>
        <a:bodyPr/>
        <a:lstStyle/>
        <a:p>
          <a:endParaRPr lang="ru-RU"/>
        </a:p>
      </dgm:t>
    </dgm:pt>
    <dgm:pt modelId="{2339D09C-CAEC-4371-9DE5-94D3D0CDD57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чел. – 11 %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CD545D-6D0F-4F82-92F7-094EE093191F}" type="parTrans" cxnId="{0DDBB15C-CCF2-41C4-A2A4-389D8FA20C2D}">
      <dgm:prSet/>
      <dgm:spPr/>
      <dgm:t>
        <a:bodyPr/>
        <a:lstStyle/>
        <a:p>
          <a:endParaRPr lang="ru-RU"/>
        </a:p>
      </dgm:t>
    </dgm:pt>
    <dgm:pt modelId="{732F7536-A2A1-4A3E-8B29-367734EA284C}" type="sibTrans" cxnId="{0DDBB15C-CCF2-41C4-A2A4-389D8FA20C2D}">
      <dgm:prSet/>
      <dgm:spPr/>
      <dgm:t>
        <a:bodyPr/>
        <a:lstStyle/>
        <a:p>
          <a:endParaRPr lang="ru-RU"/>
        </a:p>
      </dgm:t>
    </dgm:pt>
    <dgm:pt modelId="{D6DFD428-9F69-4057-A0BD-7A2EDC4270DD}">
      <dgm:prSet phldrT="[Текст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УЧЕНУЮ СТЕПЕНЬ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36FF90-6F11-4FD6-8688-A425EFD5CBA6}" type="parTrans" cxnId="{6E43C91B-EC10-4849-B9AB-0A3FB5BDB028}">
      <dgm:prSet/>
      <dgm:spPr/>
      <dgm:t>
        <a:bodyPr/>
        <a:lstStyle/>
        <a:p>
          <a:endParaRPr lang="ru-RU"/>
        </a:p>
      </dgm:t>
    </dgm:pt>
    <dgm:pt modelId="{7F322FBE-65F0-4F2B-8C1C-1AB19F57D0C9}" type="sibTrans" cxnId="{6E43C91B-EC10-4849-B9AB-0A3FB5BDB028}">
      <dgm:prSet/>
      <dgm:spPr/>
      <dgm:t>
        <a:bodyPr/>
        <a:lstStyle/>
        <a:p>
          <a:endParaRPr lang="ru-RU"/>
        </a:p>
      </dgm:t>
    </dgm:pt>
    <dgm:pt modelId="{89218828-1BD4-49E5-BAE0-E6438CA02C7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l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 – 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</a:t>
          </a:r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2E0389-B53F-466C-9BCF-C5213837A38B}" type="parTrans" cxnId="{F3D43E4D-87E0-438E-BD5E-5A3EADF0051C}">
      <dgm:prSet/>
      <dgm:spPr/>
      <dgm:t>
        <a:bodyPr/>
        <a:lstStyle/>
        <a:p>
          <a:endParaRPr lang="ru-RU"/>
        </a:p>
      </dgm:t>
    </dgm:pt>
    <dgm:pt modelId="{CFEA94A6-3812-44E1-8CB4-419EAEF8EAE6}" type="sibTrans" cxnId="{F3D43E4D-87E0-438E-BD5E-5A3EADF0051C}">
      <dgm:prSet/>
      <dgm:spPr/>
      <dgm:t>
        <a:bodyPr/>
        <a:lstStyle/>
        <a:p>
          <a:endParaRPr lang="ru-RU"/>
        </a:p>
      </dgm:t>
    </dgm:pt>
    <dgm:pt modelId="{96036EF9-D31B-4C08-A67D-FC5456350FCD}" type="pres">
      <dgm:prSet presAssocID="{47277AFF-5019-4FD9-AD7C-E35192F0DA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CD4F6F-B13E-4E26-A822-80787532F635}" type="pres">
      <dgm:prSet presAssocID="{E69A9971-9B05-44AA-B106-246EC132A814}" presName="linNode" presStyleCnt="0"/>
      <dgm:spPr/>
    </dgm:pt>
    <dgm:pt modelId="{0FB646C9-5486-4E5F-B037-FEEDE7BB401D}" type="pres">
      <dgm:prSet presAssocID="{E69A9971-9B05-44AA-B106-246EC132A814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1B88-481A-483A-9479-95F435238F93}" type="pres">
      <dgm:prSet presAssocID="{E69A9971-9B05-44AA-B106-246EC132A814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AD0845-D046-40EF-AB3B-5757AB35FF0D}" type="pres">
      <dgm:prSet presAssocID="{8C085A4A-B79E-4F65-94BB-523950D53F05}" presName="sp" presStyleCnt="0"/>
      <dgm:spPr/>
    </dgm:pt>
    <dgm:pt modelId="{EB5D43FD-BCEF-4ADF-BEE4-2C40FCA71350}" type="pres">
      <dgm:prSet presAssocID="{D5B7CD0C-4F53-43EC-AE2C-665BCD87E483}" presName="linNode" presStyleCnt="0"/>
      <dgm:spPr/>
    </dgm:pt>
    <dgm:pt modelId="{ABE62AA2-D354-4CBD-928D-03881EB5337D}" type="pres">
      <dgm:prSet presAssocID="{D5B7CD0C-4F53-43EC-AE2C-665BCD87E483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2D66B-8B77-4A3B-8B93-A52D56861E19}" type="pres">
      <dgm:prSet presAssocID="{D5B7CD0C-4F53-43EC-AE2C-665BCD87E483}" presName="descendantText" presStyleLbl="alignAccFollowNode1" presStyleIdx="1" presStyleCnt="4" custLinFactNeighborX="401" custLinFactNeighborY="-6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B6C79-17EE-442F-A4D4-22ABF4DBC36C}" type="pres">
      <dgm:prSet presAssocID="{7D79F1CC-D727-4E4A-A4A2-772D9B928758}" presName="sp" presStyleCnt="0"/>
      <dgm:spPr/>
    </dgm:pt>
    <dgm:pt modelId="{60C01D95-C757-496F-9054-C114D236FCA9}" type="pres">
      <dgm:prSet presAssocID="{C8E18FEA-45F7-4A85-9D5E-949AF27B7078}" presName="linNode" presStyleCnt="0"/>
      <dgm:spPr/>
    </dgm:pt>
    <dgm:pt modelId="{8749B430-2FC3-499D-8D8D-57E704292A92}" type="pres">
      <dgm:prSet presAssocID="{C8E18FEA-45F7-4A85-9D5E-949AF27B7078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900FD-01F9-4069-A9C4-311BD86535C1}" type="pres">
      <dgm:prSet presAssocID="{C8E18FEA-45F7-4A85-9D5E-949AF27B7078}" presName="descendantText" presStyleLbl="alignAccFollowNode1" presStyleIdx="2" presStyleCnt="4" custLinFactNeighborX="401" custLinFactNeighborY="-6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FD740-0072-4948-81D8-40B9867A6963}" type="pres">
      <dgm:prSet presAssocID="{42AABB55-34D8-4ABF-828B-CDAD857FB25D}" presName="sp" presStyleCnt="0"/>
      <dgm:spPr/>
    </dgm:pt>
    <dgm:pt modelId="{2EE69F54-CAD5-4BBD-A546-6647E716C9C3}" type="pres">
      <dgm:prSet presAssocID="{D6DFD428-9F69-4057-A0BD-7A2EDC4270DD}" presName="linNode" presStyleCnt="0"/>
      <dgm:spPr/>
    </dgm:pt>
    <dgm:pt modelId="{79166DCE-02C8-4662-A5E9-FCA51D451103}" type="pres">
      <dgm:prSet presAssocID="{D6DFD428-9F69-4057-A0BD-7A2EDC4270DD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000EC-5E49-458F-B20C-1A192B143914}" type="pres">
      <dgm:prSet presAssocID="{D6DFD428-9F69-4057-A0BD-7A2EDC4270DD}" presName="descendantText" presStyleLbl="alignAccFollowNode1" presStyleIdx="3" presStyleCnt="4" custLinFactNeighborX="401" custLinFactNeighborY="-62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43C91B-EC10-4849-B9AB-0A3FB5BDB028}" srcId="{47277AFF-5019-4FD9-AD7C-E35192F0DA78}" destId="{D6DFD428-9F69-4057-A0BD-7A2EDC4270DD}" srcOrd="3" destOrd="0" parTransId="{7936FF90-6F11-4FD6-8688-A425EFD5CBA6}" sibTransId="{7F322FBE-65F0-4F2B-8C1C-1AB19F57D0C9}"/>
    <dgm:cxn modelId="{9C4B5F74-6018-4747-A0CC-2F7187257464}" type="presOf" srcId="{2339D09C-CAEC-4371-9DE5-94D3D0CDD57C}" destId="{2E1900FD-01F9-4069-A9C4-311BD86535C1}" srcOrd="0" destOrd="0" presId="urn:microsoft.com/office/officeart/2005/8/layout/vList5"/>
    <dgm:cxn modelId="{E57DF13F-8D34-49CD-B1DF-EE99BF2E6C9A}" srcId="{47277AFF-5019-4FD9-AD7C-E35192F0DA78}" destId="{C8E18FEA-45F7-4A85-9D5E-949AF27B7078}" srcOrd="2" destOrd="0" parTransId="{08D43554-43E1-409D-8B02-862E5C2A5059}" sibTransId="{42AABB55-34D8-4ABF-828B-CDAD857FB25D}"/>
    <dgm:cxn modelId="{67E6927C-5556-48F2-AE5D-803D3E7539B3}" type="presOf" srcId="{C8E18FEA-45F7-4A85-9D5E-949AF27B7078}" destId="{8749B430-2FC3-499D-8D8D-57E704292A92}" srcOrd="0" destOrd="0" presId="urn:microsoft.com/office/officeart/2005/8/layout/vList5"/>
    <dgm:cxn modelId="{9FF4EE64-ED94-44F5-9F2B-47BB4CB29844}" srcId="{47277AFF-5019-4FD9-AD7C-E35192F0DA78}" destId="{D5B7CD0C-4F53-43EC-AE2C-665BCD87E483}" srcOrd="1" destOrd="0" parTransId="{617D37AF-9EC3-47E8-B3BE-F3EA261DC7A8}" sibTransId="{7D79F1CC-D727-4E4A-A4A2-772D9B928758}"/>
    <dgm:cxn modelId="{6616FFDF-A7F7-4D13-A711-C8EAD6ECAFC9}" type="presOf" srcId="{9495F681-1858-4947-ADD0-439914CC4106}" destId="{FB871B88-481A-483A-9479-95F435238F93}" srcOrd="0" destOrd="0" presId="urn:microsoft.com/office/officeart/2005/8/layout/vList5"/>
    <dgm:cxn modelId="{F3D43E4D-87E0-438E-BD5E-5A3EADF0051C}" srcId="{D6DFD428-9F69-4057-A0BD-7A2EDC4270DD}" destId="{89218828-1BD4-49E5-BAE0-E6438CA02C7F}" srcOrd="0" destOrd="0" parTransId="{3A2E0389-B53F-466C-9BCF-C5213837A38B}" sibTransId="{CFEA94A6-3812-44E1-8CB4-419EAEF8EAE6}"/>
    <dgm:cxn modelId="{F25908EE-FEF4-4CEC-8E69-4A937FC4AB23}" type="presOf" srcId="{E69A9971-9B05-44AA-B106-246EC132A814}" destId="{0FB646C9-5486-4E5F-B037-FEEDE7BB401D}" srcOrd="0" destOrd="0" presId="urn:microsoft.com/office/officeart/2005/8/layout/vList5"/>
    <dgm:cxn modelId="{393BD672-07C0-4993-A138-BC67A0BF9234}" srcId="{47277AFF-5019-4FD9-AD7C-E35192F0DA78}" destId="{E69A9971-9B05-44AA-B106-246EC132A814}" srcOrd="0" destOrd="0" parTransId="{8E1104C0-8130-465E-AFD0-BCD1DA36A5F9}" sibTransId="{8C085A4A-B79E-4F65-94BB-523950D53F05}"/>
    <dgm:cxn modelId="{5F5AA093-EA23-45BF-8171-56857F2FA575}" type="presOf" srcId="{D5B7CD0C-4F53-43EC-AE2C-665BCD87E483}" destId="{ABE62AA2-D354-4CBD-928D-03881EB5337D}" srcOrd="0" destOrd="0" presId="urn:microsoft.com/office/officeart/2005/8/layout/vList5"/>
    <dgm:cxn modelId="{507AB71F-FDEC-4F47-B1AC-B7913FCC25CE}" srcId="{D5B7CD0C-4F53-43EC-AE2C-665BCD87E483}" destId="{00E69363-7955-4896-823F-C8E9CCAD3F74}" srcOrd="0" destOrd="0" parTransId="{67E41725-9A30-4A2E-995B-6E4E9FB3CDA8}" sibTransId="{681121DD-FDA6-4366-881E-4FA320F7EA8D}"/>
    <dgm:cxn modelId="{55A5ECB4-C226-4A1E-9A45-6C9E8D20EA12}" srcId="{E69A9971-9B05-44AA-B106-246EC132A814}" destId="{9495F681-1858-4947-ADD0-439914CC4106}" srcOrd="0" destOrd="0" parTransId="{FE4D1603-8B4E-4CE6-8059-A02D795BA4D3}" sibTransId="{BCC5A606-D623-43FD-A574-D32A46FE182C}"/>
    <dgm:cxn modelId="{AC3A3B87-1459-4747-B746-19CBC74A14C5}" type="presOf" srcId="{D6DFD428-9F69-4057-A0BD-7A2EDC4270DD}" destId="{79166DCE-02C8-4662-A5E9-FCA51D451103}" srcOrd="0" destOrd="0" presId="urn:microsoft.com/office/officeart/2005/8/layout/vList5"/>
    <dgm:cxn modelId="{3EFC29F9-C183-433D-AB2F-7E9C04A7600F}" type="presOf" srcId="{00E69363-7955-4896-823F-C8E9CCAD3F74}" destId="{E012D66B-8B77-4A3B-8B93-A52D56861E19}" srcOrd="0" destOrd="0" presId="urn:microsoft.com/office/officeart/2005/8/layout/vList5"/>
    <dgm:cxn modelId="{0DDBB15C-CCF2-41C4-A2A4-389D8FA20C2D}" srcId="{C8E18FEA-45F7-4A85-9D5E-949AF27B7078}" destId="{2339D09C-CAEC-4371-9DE5-94D3D0CDD57C}" srcOrd="0" destOrd="0" parTransId="{3ACD545D-6D0F-4F82-92F7-094EE093191F}" sibTransId="{732F7536-A2A1-4A3E-8B29-367734EA284C}"/>
    <dgm:cxn modelId="{4117898A-D315-4819-9E2D-2B2F412098E5}" type="presOf" srcId="{47277AFF-5019-4FD9-AD7C-E35192F0DA78}" destId="{96036EF9-D31B-4C08-A67D-FC5456350FCD}" srcOrd="0" destOrd="0" presId="urn:microsoft.com/office/officeart/2005/8/layout/vList5"/>
    <dgm:cxn modelId="{ADB0C2A3-94D9-4A5C-B0FD-91A78D9553DA}" type="presOf" srcId="{89218828-1BD4-49E5-BAE0-E6438CA02C7F}" destId="{27B000EC-5E49-458F-B20C-1A192B143914}" srcOrd="0" destOrd="0" presId="urn:microsoft.com/office/officeart/2005/8/layout/vList5"/>
    <dgm:cxn modelId="{34EB356F-F2CC-4A90-BEC9-FBAF407AD3C3}" type="presParOf" srcId="{96036EF9-D31B-4C08-A67D-FC5456350FCD}" destId="{16CD4F6F-B13E-4E26-A822-80787532F635}" srcOrd="0" destOrd="0" presId="urn:microsoft.com/office/officeart/2005/8/layout/vList5"/>
    <dgm:cxn modelId="{1C0B436A-FF1B-4831-A9FE-A17BA3E3AAB1}" type="presParOf" srcId="{16CD4F6F-B13E-4E26-A822-80787532F635}" destId="{0FB646C9-5486-4E5F-B037-FEEDE7BB401D}" srcOrd="0" destOrd="0" presId="urn:microsoft.com/office/officeart/2005/8/layout/vList5"/>
    <dgm:cxn modelId="{8C19924F-86FC-4230-8395-E683045BEBFD}" type="presParOf" srcId="{16CD4F6F-B13E-4E26-A822-80787532F635}" destId="{FB871B88-481A-483A-9479-95F435238F93}" srcOrd="1" destOrd="0" presId="urn:microsoft.com/office/officeart/2005/8/layout/vList5"/>
    <dgm:cxn modelId="{3100B4AA-FDE5-4AB2-A093-CDE8C1D13E17}" type="presParOf" srcId="{96036EF9-D31B-4C08-A67D-FC5456350FCD}" destId="{BCAD0845-D046-40EF-AB3B-5757AB35FF0D}" srcOrd="1" destOrd="0" presId="urn:microsoft.com/office/officeart/2005/8/layout/vList5"/>
    <dgm:cxn modelId="{23DAD108-9156-4467-AFD5-F1B305D2DBBE}" type="presParOf" srcId="{96036EF9-D31B-4C08-A67D-FC5456350FCD}" destId="{EB5D43FD-BCEF-4ADF-BEE4-2C40FCA71350}" srcOrd="2" destOrd="0" presId="urn:microsoft.com/office/officeart/2005/8/layout/vList5"/>
    <dgm:cxn modelId="{1466BE57-B022-4F12-B6BA-9C9E0D694BE8}" type="presParOf" srcId="{EB5D43FD-BCEF-4ADF-BEE4-2C40FCA71350}" destId="{ABE62AA2-D354-4CBD-928D-03881EB5337D}" srcOrd="0" destOrd="0" presId="urn:microsoft.com/office/officeart/2005/8/layout/vList5"/>
    <dgm:cxn modelId="{F4C3987F-0515-43B6-B3BB-C7965E7F7B7A}" type="presParOf" srcId="{EB5D43FD-BCEF-4ADF-BEE4-2C40FCA71350}" destId="{E012D66B-8B77-4A3B-8B93-A52D56861E19}" srcOrd="1" destOrd="0" presId="urn:microsoft.com/office/officeart/2005/8/layout/vList5"/>
    <dgm:cxn modelId="{9610B7C8-2DA8-49DE-A018-3958813C63B0}" type="presParOf" srcId="{96036EF9-D31B-4C08-A67D-FC5456350FCD}" destId="{A33B6C79-17EE-442F-A4D4-22ABF4DBC36C}" srcOrd="3" destOrd="0" presId="urn:microsoft.com/office/officeart/2005/8/layout/vList5"/>
    <dgm:cxn modelId="{05CAA70A-9E5B-49AF-B76E-5F36051E9697}" type="presParOf" srcId="{96036EF9-D31B-4C08-A67D-FC5456350FCD}" destId="{60C01D95-C757-496F-9054-C114D236FCA9}" srcOrd="4" destOrd="0" presId="urn:microsoft.com/office/officeart/2005/8/layout/vList5"/>
    <dgm:cxn modelId="{7C5467BB-3B09-45EE-BE7B-3BBDE55C1BEC}" type="presParOf" srcId="{60C01D95-C757-496F-9054-C114D236FCA9}" destId="{8749B430-2FC3-499D-8D8D-57E704292A92}" srcOrd="0" destOrd="0" presId="urn:microsoft.com/office/officeart/2005/8/layout/vList5"/>
    <dgm:cxn modelId="{B6E1044D-3B26-4C6A-836D-CD0C57CA318A}" type="presParOf" srcId="{60C01D95-C757-496F-9054-C114D236FCA9}" destId="{2E1900FD-01F9-4069-A9C4-311BD86535C1}" srcOrd="1" destOrd="0" presId="urn:microsoft.com/office/officeart/2005/8/layout/vList5"/>
    <dgm:cxn modelId="{C382DA69-FCA8-4F7E-8D4A-9985B6E023CF}" type="presParOf" srcId="{96036EF9-D31B-4C08-A67D-FC5456350FCD}" destId="{BE7FD740-0072-4948-81D8-40B9867A6963}" srcOrd="5" destOrd="0" presId="urn:microsoft.com/office/officeart/2005/8/layout/vList5"/>
    <dgm:cxn modelId="{C2E0E88C-55B1-40EE-9DAC-DEEC6CDDE6BF}" type="presParOf" srcId="{96036EF9-D31B-4C08-A67D-FC5456350FCD}" destId="{2EE69F54-CAD5-4BBD-A546-6647E716C9C3}" srcOrd="6" destOrd="0" presId="urn:microsoft.com/office/officeart/2005/8/layout/vList5"/>
    <dgm:cxn modelId="{E288D485-3664-487E-BC92-ADE92CB73E27}" type="presParOf" srcId="{2EE69F54-CAD5-4BBD-A546-6647E716C9C3}" destId="{79166DCE-02C8-4662-A5E9-FCA51D451103}" srcOrd="0" destOrd="0" presId="urn:microsoft.com/office/officeart/2005/8/layout/vList5"/>
    <dgm:cxn modelId="{2B5331FA-0ED0-4580-AC55-0F04DDF22735}" type="presParOf" srcId="{2EE69F54-CAD5-4BBD-A546-6647E716C9C3}" destId="{27B000EC-5E49-458F-B20C-1A192B14391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7277AFF-5019-4FD9-AD7C-E35192F0DA78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9A9971-9B05-44AA-B106-246EC132A814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  5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1104C0-8130-465E-AFD0-BCD1DA36A5F9}" type="parTrans" cxnId="{393BD672-07C0-4993-A138-BC67A0BF9234}">
      <dgm:prSet/>
      <dgm:spPr/>
      <dgm:t>
        <a:bodyPr/>
        <a:lstStyle/>
        <a:p>
          <a:endParaRPr lang="ru-RU"/>
        </a:p>
      </dgm:t>
    </dgm:pt>
    <dgm:pt modelId="{8C085A4A-B79E-4F65-94BB-523950D53F05}" type="sibTrans" cxnId="{393BD672-07C0-4993-A138-BC67A0BF9234}">
      <dgm:prSet/>
      <dgm:spPr/>
      <dgm:t>
        <a:bodyPr/>
        <a:lstStyle/>
        <a:p>
          <a:endParaRPr lang="ru-RU"/>
        </a:p>
      </dgm:t>
    </dgm:pt>
    <dgm:pt modelId="{9495F681-1858-4947-ADD0-439914CC410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 чел. – 14,5 %</a:t>
          </a:r>
          <a:endParaRPr lang="ru-RU" sz="36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E4D1603-8B4E-4CE6-8059-A02D795BA4D3}" type="parTrans" cxnId="{55A5ECB4-C226-4A1E-9A45-6C9E8D20EA12}">
      <dgm:prSet/>
      <dgm:spPr/>
      <dgm:t>
        <a:bodyPr/>
        <a:lstStyle/>
        <a:p>
          <a:endParaRPr lang="ru-RU"/>
        </a:p>
      </dgm:t>
    </dgm:pt>
    <dgm:pt modelId="{BCC5A606-D623-43FD-A574-D32A46FE182C}" type="sibTrans" cxnId="{55A5ECB4-C226-4A1E-9A45-6C9E8D20EA12}">
      <dgm:prSet/>
      <dgm:spPr/>
      <dgm:t>
        <a:bodyPr/>
        <a:lstStyle/>
        <a:p>
          <a:endParaRPr lang="ru-RU"/>
        </a:p>
      </dgm:t>
    </dgm:pt>
    <dgm:pt modelId="{D5B7CD0C-4F53-43EC-AE2C-665BCD87E483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5 ДО 10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7D37AF-9EC3-47E8-B3BE-F3EA261DC7A8}" type="parTrans" cxnId="{9FF4EE64-ED94-44F5-9F2B-47BB4CB29844}">
      <dgm:prSet/>
      <dgm:spPr/>
      <dgm:t>
        <a:bodyPr/>
        <a:lstStyle/>
        <a:p>
          <a:endParaRPr lang="ru-RU"/>
        </a:p>
      </dgm:t>
    </dgm:pt>
    <dgm:pt modelId="{7D79F1CC-D727-4E4A-A4A2-772D9B928758}" type="sibTrans" cxnId="{9FF4EE64-ED94-44F5-9F2B-47BB4CB29844}">
      <dgm:prSet/>
      <dgm:spPr/>
      <dgm:t>
        <a:bodyPr/>
        <a:lstStyle/>
        <a:p>
          <a:endParaRPr lang="ru-RU"/>
        </a:p>
      </dgm:t>
    </dgm:pt>
    <dgm:pt modelId="{00E69363-7955-4896-823F-C8E9CCAD3F7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 чел. – 21,8 %</a:t>
          </a:r>
          <a:endParaRPr lang="ru-RU" sz="36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E41725-9A30-4A2E-995B-6E4E9FB3CDA8}" type="parTrans" cxnId="{507AB71F-FDEC-4F47-B1AC-B7913FCC25CE}">
      <dgm:prSet/>
      <dgm:spPr/>
      <dgm:t>
        <a:bodyPr/>
        <a:lstStyle/>
        <a:p>
          <a:endParaRPr lang="ru-RU"/>
        </a:p>
      </dgm:t>
    </dgm:pt>
    <dgm:pt modelId="{681121DD-FDA6-4366-881E-4FA320F7EA8D}" type="sibTrans" cxnId="{507AB71F-FDEC-4F47-B1AC-B7913FCC25CE}">
      <dgm:prSet/>
      <dgm:spPr/>
      <dgm:t>
        <a:bodyPr/>
        <a:lstStyle/>
        <a:p>
          <a:endParaRPr lang="ru-RU"/>
        </a:p>
      </dgm:t>
    </dgm:pt>
    <dgm:pt modelId="{C8E18FEA-45F7-4A85-9D5E-949AF27B7078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10 ДО 15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D43554-43E1-409D-8B02-862E5C2A5059}" type="parTrans" cxnId="{E57DF13F-8D34-49CD-B1DF-EE99BF2E6C9A}">
      <dgm:prSet/>
      <dgm:spPr/>
      <dgm:t>
        <a:bodyPr/>
        <a:lstStyle/>
        <a:p>
          <a:endParaRPr lang="ru-RU"/>
        </a:p>
      </dgm:t>
    </dgm:pt>
    <dgm:pt modelId="{42AABB55-34D8-4ABF-828B-CDAD857FB25D}" type="sibTrans" cxnId="{E57DF13F-8D34-49CD-B1DF-EE99BF2E6C9A}">
      <dgm:prSet/>
      <dgm:spPr/>
      <dgm:t>
        <a:bodyPr/>
        <a:lstStyle/>
        <a:p>
          <a:endParaRPr lang="ru-RU"/>
        </a:p>
      </dgm:t>
    </dgm:pt>
    <dgm:pt modelId="{2339D09C-CAEC-4371-9DE5-94D3D0CDD57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чел. – 9,2 %</a:t>
          </a:r>
          <a:endParaRPr lang="ru-RU" sz="36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CD545D-6D0F-4F82-92F7-094EE093191F}" type="parTrans" cxnId="{0DDBB15C-CCF2-41C4-A2A4-389D8FA20C2D}">
      <dgm:prSet/>
      <dgm:spPr/>
      <dgm:t>
        <a:bodyPr/>
        <a:lstStyle/>
        <a:p>
          <a:endParaRPr lang="ru-RU"/>
        </a:p>
      </dgm:t>
    </dgm:pt>
    <dgm:pt modelId="{732F7536-A2A1-4A3E-8B29-367734EA284C}" type="sibTrans" cxnId="{0DDBB15C-CCF2-41C4-A2A4-389D8FA20C2D}">
      <dgm:prSet/>
      <dgm:spPr/>
      <dgm:t>
        <a:bodyPr/>
        <a:lstStyle/>
        <a:p>
          <a:endParaRPr lang="ru-RU"/>
        </a:p>
      </dgm:t>
    </dgm:pt>
    <dgm:pt modelId="{D6DFD428-9F69-4057-A0BD-7A2EDC4270DD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15 ДО 20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36FF90-6F11-4FD6-8688-A425EFD5CBA6}" type="parTrans" cxnId="{6E43C91B-EC10-4849-B9AB-0A3FB5BDB028}">
      <dgm:prSet/>
      <dgm:spPr/>
      <dgm:t>
        <a:bodyPr/>
        <a:lstStyle/>
        <a:p>
          <a:endParaRPr lang="ru-RU"/>
        </a:p>
      </dgm:t>
    </dgm:pt>
    <dgm:pt modelId="{7F322FBE-65F0-4F2B-8C1C-1AB19F57D0C9}" type="sibTrans" cxnId="{6E43C91B-EC10-4849-B9AB-0A3FB5BDB028}">
      <dgm:prSet/>
      <dgm:spPr/>
      <dgm:t>
        <a:bodyPr/>
        <a:lstStyle/>
        <a:p>
          <a:endParaRPr lang="ru-RU"/>
        </a:p>
      </dgm:t>
    </dgm:pt>
    <dgm:pt modelId="{89218828-1BD4-49E5-BAE0-E6438CA02C7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36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чел. – 12,7 %</a:t>
          </a:r>
          <a:endParaRPr lang="ru-RU" sz="36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2E0389-B53F-466C-9BCF-C5213837A38B}" type="parTrans" cxnId="{F3D43E4D-87E0-438E-BD5E-5A3EADF0051C}">
      <dgm:prSet/>
      <dgm:spPr/>
      <dgm:t>
        <a:bodyPr/>
        <a:lstStyle/>
        <a:p>
          <a:endParaRPr lang="ru-RU"/>
        </a:p>
      </dgm:t>
    </dgm:pt>
    <dgm:pt modelId="{CFEA94A6-3812-44E1-8CB4-419EAEF8EAE6}" type="sibTrans" cxnId="{F3D43E4D-87E0-438E-BD5E-5A3EADF0051C}">
      <dgm:prSet/>
      <dgm:spPr/>
      <dgm:t>
        <a:bodyPr/>
        <a:lstStyle/>
        <a:p>
          <a:endParaRPr lang="ru-RU"/>
        </a:p>
      </dgm:t>
    </dgm:pt>
    <dgm:pt modelId="{0B8B68F7-E991-474A-A8B6-F063ADC4ED96}">
      <dgm:prSet phldrT="[Текст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И БОЛЕЕ ЛЕТ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5A0FF7-DC18-4BD5-B376-9B1277D001EE}" type="parTrans" cxnId="{13D64B56-6775-4AF8-9B82-FD173D6DC1CE}">
      <dgm:prSet/>
      <dgm:spPr/>
      <dgm:t>
        <a:bodyPr/>
        <a:lstStyle/>
        <a:p>
          <a:endParaRPr lang="ru-RU"/>
        </a:p>
      </dgm:t>
    </dgm:pt>
    <dgm:pt modelId="{B84B762F-DA4C-465D-B9B6-BAA534BC9B92}" type="sibTrans" cxnId="{13D64B56-6775-4AF8-9B82-FD173D6DC1CE}">
      <dgm:prSet/>
      <dgm:spPr/>
      <dgm:t>
        <a:bodyPr/>
        <a:lstStyle/>
        <a:p>
          <a:endParaRPr lang="ru-RU"/>
        </a:p>
      </dgm:t>
    </dgm:pt>
    <dgm:pt modelId="{9F3FA225-3F1D-4BEA-877E-CB92935261CD}">
      <dgm:prSet phldrT="[Текст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 чел. – 41,8 %</a:t>
          </a:r>
          <a:endParaRPr lang="ru-RU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9DDC2D-E27B-43B0-BA69-06383D2ADEA1}" type="parTrans" cxnId="{B474219B-427D-4298-AFC7-4E12626069EA}">
      <dgm:prSet/>
      <dgm:spPr/>
      <dgm:t>
        <a:bodyPr/>
        <a:lstStyle/>
        <a:p>
          <a:endParaRPr lang="ru-RU"/>
        </a:p>
      </dgm:t>
    </dgm:pt>
    <dgm:pt modelId="{423C169F-EB14-48B7-A5B9-1E0EDF8E9B09}" type="sibTrans" cxnId="{B474219B-427D-4298-AFC7-4E12626069EA}">
      <dgm:prSet/>
      <dgm:spPr/>
      <dgm:t>
        <a:bodyPr/>
        <a:lstStyle/>
        <a:p>
          <a:endParaRPr lang="ru-RU"/>
        </a:p>
      </dgm:t>
    </dgm:pt>
    <dgm:pt modelId="{96036EF9-D31B-4C08-A67D-FC5456350FCD}" type="pres">
      <dgm:prSet presAssocID="{47277AFF-5019-4FD9-AD7C-E35192F0DA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CD4F6F-B13E-4E26-A822-80787532F635}" type="pres">
      <dgm:prSet presAssocID="{E69A9971-9B05-44AA-B106-246EC132A814}" presName="linNode" presStyleCnt="0"/>
      <dgm:spPr/>
    </dgm:pt>
    <dgm:pt modelId="{0FB646C9-5486-4E5F-B037-FEEDE7BB401D}" type="pres">
      <dgm:prSet presAssocID="{E69A9971-9B05-44AA-B106-246EC132A814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871B88-481A-483A-9479-95F435238F93}" type="pres">
      <dgm:prSet presAssocID="{E69A9971-9B05-44AA-B106-246EC132A814}" presName="descendantText" presStyleLbl="alignAccFollowNode1" presStyleIdx="0" presStyleCnt="5" custLinFactNeighborY="5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AD0845-D046-40EF-AB3B-5757AB35FF0D}" type="pres">
      <dgm:prSet presAssocID="{8C085A4A-B79E-4F65-94BB-523950D53F05}" presName="sp" presStyleCnt="0"/>
      <dgm:spPr/>
    </dgm:pt>
    <dgm:pt modelId="{EB5D43FD-BCEF-4ADF-BEE4-2C40FCA71350}" type="pres">
      <dgm:prSet presAssocID="{D5B7CD0C-4F53-43EC-AE2C-665BCD87E483}" presName="linNode" presStyleCnt="0"/>
      <dgm:spPr/>
    </dgm:pt>
    <dgm:pt modelId="{ABE62AA2-D354-4CBD-928D-03881EB5337D}" type="pres">
      <dgm:prSet presAssocID="{D5B7CD0C-4F53-43EC-AE2C-665BCD87E483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2D66B-8B77-4A3B-8B93-A52D56861E19}" type="pres">
      <dgm:prSet presAssocID="{D5B7CD0C-4F53-43EC-AE2C-665BCD87E483}" presName="descendantText" presStyleLbl="alignAccFollowNode1" presStyleIdx="1" presStyleCnt="5" custLinFactNeighborY="5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3B6C79-17EE-442F-A4D4-22ABF4DBC36C}" type="pres">
      <dgm:prSet presAssocID="{7D79F1CC-D727-4E4A-A4A2-772D9B928758}" presName="sp" presStyleCnt="0"/>
      <dgm:spPr/>
    </dgm:pt>
    <dgm:pt modelId="{60C01D95-C757-496F-9054-C114D236FCA9}" type="pres">
      <dgm:prSet presAssocID="{C8E18FEA-45F7-4A85-9D5E-949AF27B7078}" presName="linNode" presStyleCnt="0"/>
      <dgm:spPr/>
    </dgm:pt>
    <dgm:pt modelId="{8749B430-2FC3-499D-8D8D-57E704292A92}" type="pres">
      <dgm:prSet presAssocID="{C8E18FEA-45F7-4A85-9D5E-949AF27B7078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1900FD-01F9-4069-A9C4-311BD86535C1}" type="pres">
      <dgm:prSet presAssocID="{C8E18FEA-45F7-4A85-9D5E-949AF27B7078}" presName="descendantText" presStyleLbl="alignAccFollowNode1" presStyleIdx="2" presStyleCnt="5" custLinFactNeighborY="-1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FD740-0072-4948-81D8-40B9867A6963}" type="pres">
      <dgm:prSet presAssocID="{42AABB55-34D8-4ABF-828B-CDAD857FB25D}" presName="sp" presStyleCnt="0"/>
      <dgm:spPr/>
    </dgm:pt>
    <dgm:pt modelId="{2EE69F54-CAD5-4BBD-A546-6647E716C9C3}" type="pres">
      <dgm:prSet presAssocID="{D6DFD428-9F69-4057-A0BD-7A2EDC4270DD}" presName="linNode" presStyleCnt="0"/>
      <dgm:spPr/>
    </dgm:pt>
    <dgm:pt modelId="{79166DCE-02C8-4662-A5E9-FCA51D451103}" type="pres">
      <dgm:prSet presAssocID="{D6DFD428-9F69-4057-A0BD-7A2EDC4270DD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000EC-5E49-458F-B20C-1A192B143914}" type="pres">
      <dgm:prSet presAssocID="{D6DFD428-9F69-4057-A0BD-7A2EDC4270DD}" presName="descendantText" presStyleLbl="alignAccFollowNode1" presStyleIdx="3" presStyleCnt="5" custLinFactNeighborY="-7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BBE53E-9314-4733-9C6F-1886FD34D486}" type="pres">
      <dgm:prSet presAssocID="{7F322FBE-65F0-4F2B-8C1C-1AB19F57D0C9}" presName="sp" presStyleCnt="0"/>
      <dgm:spPr/>
    </dgm:pt>
    <dgm:pt modelId="{63738D44-07C4-418D-A363-FFDE1FA08A37}" type="pres">
      <dgm:prSet presAssocID="{0B8B68F7-E991-474A-A8B6-F063ADC4ED96}" presName="linNode" presStyleCnt="0"/>
      <dgm:spPr/>
    </dgm:pt>
    <dgm:pt modelId="{C93B8742-036F-46E6-87CA-652C9205D8F3}" type="pres">
      <dgm:prSet presAssocID="{0B8B68F7-E991-474A-A8B6-F063ADC4ED96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19DDE7-4769-4653-9C89-DBB8C1AA90E7}" type="pres">
      <dgm:prSet presAssocID="{0B8B68F7-E991-474A-A8B6-F063ADC4ED96}" presName="descendantText" presStyleLbl="alignAccFollowNode1" presStyleIdx="4" presStyleCnt="5" custLinFactNeighborY="-7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E6927C-5556-48F2-AE5D-803D3E7539B3}" type="presOf" srcId="{C8E18FEA-45F7-4A85-9D5E-949AF27B7078}" destId="{8749B430-2FC3-499D-8D8D-57E704292A92}" srcOrd="0" destOrd="0" presId="urn:microsoft.com/office/officeart/2005/8/layout/vList5"/>
    <dgm:cxn modelId="{F3D43E4D-87E0-438E-BD5E-5A3EADF0051C}" srcId="{D6DFD428-9F69-4057-A0BD-7A2EDC4270DD}" destId="{89218828-1BD4-49E5-BAE0-E6438CA02C7F}" srcOrd="0" destOrd="0" parTransId="{3A2E0389-B53F-466C-9BCF-C5213837A38B}" sibTransId="{CFEA94A6-3812-44E1-8CB4-419EAEF8EAE6}"/>
    <dgm:cxn modelId="{B474219B-427D-4298-AFC7-4E12626069EA}" srcId="{0B8B68F7-E991-474A-A8B6-F063ADC4ED96}" destId="{9F3FA225-3F1D-4BEA-877E-CB92935261CD}" srcOrd="0" destOrd="0" parTransId="{B59DDC2D-E27B-43B0-BA69-06383D2ADEA1}" sibTransId="{423C169F-EB14-48B7-A5B9-1E0EDF8E9B09}"/>
    <dgm:cxn modelId="{E57DF13F-8D34-49CD-B1DF-EE99BF2E6C9A}" srcId="{47277AFF-5019-4FD9-AD7C-E35192F0DA78}" destId="{C8E18FEA-45F7-4A85-9D5E-949AF27B7078}" srcOrd="2" destOrd="0" parTransId="{08D43554-43E1-409D-8B02-862E5C2A5059}" sibTransId="{42AABB55-34D8-4ABF-828B-CDAD857FB25D}"/>
    <dgm:cxn modelId="{13D64B56-6775-4AF8-9B82-FD173D6DC1CE}" srcId="{47277AFF-5019-4FD9-AD7C-E35192F0DA78}" destId="{0B8B68F7-E991-474A-A8B6-F063ADC4ED96}" srcOrd="4" destOrd="0" parTransId="{025A0FF7-DC18-4BD5-B376-9B1277D001EE}" sibTransId="{B84B762F-DA4C-465D-B9B6-BAA534BC9B92}"/>
    <dgm:cxn modelId="{393BD672-07C0-4993-A138-BC67A0BF9234}" srcId="{47277AFF-5019-4FD9-AD7C-E35192F0DA78}" destId="{E69A9971-9B05-44AA-B106-246EC132A814}" srcOrd="0" destOrd="0" parTransId="{8E1104C0-8130-465E-AFD0-BCD1DA36A5F9}" sibTransId="{8C085A4A-B79E-4F65-94BB-523950D53F05}"/>
    <dgm:cxn modelId="{8D1C4B27-8880-4F9B-B601-EA564ED83004}" type="presOf" srcId="{0B8B68F7-E991-474A-A8B6-F063ADC4ED96}" destId="{C93B8742-036F-46E6-87CA-652C9205D8F3}" srcOrd="0" destOrd="0" presId="urn:microsoft.com/office/officeart/2005/8/layout/vList5"/>
    <dgm:cxn modelId="{0DDBB15C-CCF2-41C4-A2A4-389D8FA20C2D}" srcId="{C8E18FEA-45F7-4A85-9D5E-949AF27B7078}" destId="{2339D09C-CAEC-4371-9DE5-94D3D0CDD57C}" srcOrd="0" destOrd="0" parTransId="{3ACD545D-6D0F-4F82-92F7-094EE093191F}" sibTransId="{732F7536-A2A1-4A3E-8B29-367734EA284C}"/>
    <dgm:cxn modelId="{5F5AA093-EA23-45BF-8171-56857F2FA575}" type="presOf" srcId="{D5B7CD0C-4F53-43EC-AE2C-665BCD87E483}" destId="{ABE62AA2-D354-4CBD-928D-03881EB5337D}" srcOrd="0" destOrd="0" presId="urn:microsoft.com/office/officeart/2005/8/layout/vList5"/>
    <dgm:cxn modelId="{ADB0C2A3-94D9-4A5C-B0FD-91A78D9553DA}" type="presOf" srcId="{89218828-1BD4-49E5-BAE0-E6438CA02C7F}" destId="{27B000EC-5E49-458F-B20C-1A192B143914}" srcOrd="0" destOrd="0" presId="urn:microsoft.com/office/officeart/2005/8/layout/vList5"/>
    <dgm:cxn modelId="{AC3A3B87-1459-4747-B746-19CBC74A14C5}" type="presOf" srcId="{D6DFD428-9F69-4057-A0BD-7A2EDC4270DD}" destId="{79166DCE-02C8-4662-A5E9-FCA51D451103}" srcOrd="0" destOrd="0" presId="urn:microsoft.com/office/officeart/2005/8/layout/vList5"/>
    <dgm:cxn modelId="{5ABF8215-E0F7-4EF1-AD33-EBA35F7028B5}" type="presOf" srcId="{9F3FA225-3F1D-4BEA-877E-CB92935261CD}" destId="{8219DDE7-4769-4653-9C89-DBB8C1AA90E7}" srcOrd="0" destOrd="0" presId="urn:microsoft.com/office/officeart/2005/8/layout/vList5"/>
    <dgm:cxn modelId="{3EFC29F9-C183-433D-AB2F-7E9C04A7600F}" type="presOf" srcId="{00E69363-7955-4896-823F-C8E9CCAD3F74}" destId="{E012D66B-8B77-4A3B-8B93-A52D56861E19}" srcOrd="0" destOrd="0" presId="urn:microsoft.com/office/officeart/2005/8/layout/vList5"/>
    <dgm:cxn modelId="{F25908EE-FEF4-4CEC-8E69-4A937FC4AB23}" type="presOf" srcId="{E69A9971-9B05-44AA-B106-246EC132A814}" destId="{0FB646C9-5486-4E5F-B037-FEEDE7BB401D}" srcOrd="0" destOrd="0" presId="urn:microsoft.com/office/officeart/2005/8/layout/vList5"/>
    <dgm:cxn modelId="{9FF4EE64-ED94-44F5-9F2B-47BB4CB29844}" srcId="{47277AFF-5019-4FD9-AD7C-E35192F0DA78}" destId="{D5B7CD0C-4F53-43EC-AE2C-665BCD87E483}" srcOrd="1" destOrd="0" parTransId="{617D37AF-9EC3-47E8-B3BE-F3EA261DC7A8}" sibTransId="{7D79F1CC-D727-4E4A-A4A2-772D9B928758}"/>
    <dgm:cxn modelId="{9C4B5F74-6018-4747-A0CC-2F7187257464}" type="presOf" srcId="{2339D09C-CAEC-4371-9DE5-94D3D0CDD57C}" destId="{2E1900FD-01F9-4069-A9C4-311BD86535C1}" srcOrd="0" destOrd="0" presId="urn:microsoft.com/office/officeart/2005/8/layout/vList5"/>
    <dgm:cxn modelId="{507AB71F-FDEC-4F47-B1AC-B7913FCC25CE}" srcId="{D5B7CD0C-4F53-43EC-AE2C-665BCD87E483}" destId="{00E69363-7955-4896-823F-C8E9CCAD3F74}" srcOrd="0" destOrd="0" parTransId="{67E41725-9A30-4A2E-995B-6E4E9FB3CDA8}" sibTransId="{681121DD-FDA6-4366-881E-4FA320F7EA8D}"/>
    <dgm:cxn modelId="{6E43C91B-EC10-4849-B9AB-0A3FB5BDB028}" srcId="{47277AFF-5019-4FD9-AD7C-E35192F0DA78}" destId="{D6DFD428-9F69-4057-A0BD-7A2EDC4270DD}" srcOrd="3" destOrd="0" parTransId="{7936FF90-6F11-4FD6-8688-A425EFD5CBA6}" sibTransId="{7F322FBE-65F0-4F2B-8C1C-1AB19F57D0C9}"/>
    <dgm:cxn modelId="{6616FFDF-A7F7-4D13-A711-C8EAD6ECAFC9}" type="presOf" srcId="{9495F681-1858-4947-ADD0-439914CC4106}" destId="{FB871B88-481A-483A-9479-95F435238F93}" srcOrd="0" destOrd="0" presId="urn:microsoft.com/office/officeart/2005/8/layout/vList5"/>
    <dgm:cxn modelId="{55A5ECB4-C226-4A1E-9A45-6C9E8D20EA12}" srcId="{E69A9971-9B05-44AA-B106-246EC132A814}" destId="{9495F681-1858-4947-ADD0-439914CC4106}" srcOrd="0" destOrd="0" parTransId="{FE4D1603-8B4E-4CE6-8059-A02D795BA4D3}" sibTransId="{BCC5A606-D623-43FD-A574-D32A46FE182C}"/>
    <dgm:cxn modelId="{4117898A-D315-4819-9E2D-2B2F412098E5}" type="presOf" srcId="{47277AFF-5019-4FD9-AD7C-E35192F0DA78}" destId="{96036EF9-D31B-4C08-A67D-FC5456350FCD}" srcOrd="0" destOrd="0" presId="urn:microsoft.com/office/officeart/2005/8/layout/vList5"/>
    <dgm:cxn modelId="{34EB356F-F2CC-4A90-BEC9-FBAF407AD3C3}" type="presParOf" srcId="{96036EF9-D31B-4C08-A67D-FC5456350FCD}" destId="{16CD4F6F-B13E-4E26-A822-80787532F635}" srcOrd="0" destOrd="0" presId="urn:microsoft.com/office/officeart/2005/8/layout/vList5"/>
    <dgm:cxn modelId="{1C0B436A-FF1B-4831-A9FE-A17BA3E3AAB1}" type="presParOf" srcId="{16CD4F6F-B13E-4E26-A822-80787532F635}" destId="{0FB646C9-5486-4E5F-B037-FEEDE7BB401D}" srcOrd="0" destOrd="0" presId="urn:microsoft.com/office/officeart/2005/8/layout/vList5"/>
    <dgm:cxn modelId="{8C19924F-86FC-4230-8395-E683045BEBFD}" type="presParOf" srcId="{16CD4F6F-B13E-4E26-A822-80787532F635}" destId="{FB871B88-481A-483A-9479-95F435238F93}" srcOrd="1" destOrd="0" presId="urn:microsoft.com/office/officeart/2005/8/layout/vList5"/>
    <dgm:cxn modelId="{3100B4AA-FDE5-4AB2-A093-CDE8C1D13E17}" type="presParOf" srcId="{96036EF9-D31B-4C08-A67D-FC5456350FCD}" destId="{BCAD0845-D046-40EF-AB3B-5757AB35FF0D}" srcOrd="1" destOrd="0" presId="urn:microsoft.com/office/officeart/2005/8/layout/vList5"/>
    <dgm:cxn modelId="{23DAD108-9156-4467-AFD5-F1B305D2DBBE}" type="presParOf" srcId="{96036EF9-D31B-4C08-A67D-FC5456350FCD}" destId="{EB5D43FD-BCEF-4ADF-BEE4-2C40FCA71350}" srcOrd="2" destOrd="0" presId="urn:microsoft.com/office/officeart/2005/8/layout/vList5"/>
    <dgm:cxn modelId="{1466BE57-B022-4F12-B6BA-9C9E0D694BE8}" type="presParOf" srcId="{EB5D43FD-BCEF-4ADF-BEE4-2C40FCA71350}" destId="{ABE62AA2-D354-4CBD-928D-03881EB5337D}" srcOrd="0" destOrd="0" presId="urn:microsoft.com/office/officeart/2005/8/layout/vList5"/>
    <dgm:cxn modelId="{F4C3987F-0515-43B6-B3BB-C7965E7F7B7A}" type="presParOf" srcId="{EB5D43FD-BCEF-4ADF-BEE4-2C40FCA71350}" destId="{E012D66B-8B77-4A3B-8B93-A52D56861E19}" srcOrd="1" destOrd="0" presId="urn:microsoft.com/office/officeart/2005/8/layout/vList5"/>
    <dgm:cxn modelId="{9610B7C8-2DA8-49DE-A018-3958813C63B0}" type="presParOf" srcId="{96036EF9-D31B-4C08-A67D-FC5456350FCD}" destId="{A33B6C79-17EE-442F-A4D4-22ABF4DBC36C}" srcOrd="3" destOrd="0" presId="urn:microsoft.com/office/officeart/2005/8/layout/vList5"/>
    <dgm:cxn modelId="{05CAA70A-9E5B-49AF-B76E-5F36051E9697}" type="presParOf" srcId="{96036EF9-D31B-4C08-A67D-FC5456350FCD}" destId="{60C01D95-C757-496F-9054-C114D236FCA9}" srcOrd="4" destOrd="0" presId="urn:microsoft.com/office/officeart/2005/8/layout/vList5"/>
    <dgm:cxn modelId="{7C5467BB-3B09-45EE-BE7B-3BBDE55C1BEC}" type="presParOf" srcId="{60C01D95-C757-496F-9054-C114D236FCA9}" destId="{8749B430-2FC3-499D-8D8D-57E704292A92}" srcOrd="0" destOrd="0" presId="urn:microsoft.com/office/officeart/2005/8/layout/vList5"/>
    <dgm:cxn modelId="{B6E1044D-3B26-4C6A-836D-CD0C57CA318A}" type="presParOf" srcId="{60C01D95-C757-496F-9054-C114D236FCA9}" destId="{2E1900FD-01F9-4069-A9C4-311BD86535C1}" srcOrd="1" destOrd="0" presId="urn:microsoft.com/office/officeart/2005/8/layout/vList5"/>
    <dgm:cxn modelId="{C382DA69-FCA8-4F7E-8D4A-9985B6E023CF}" type="presParOf" srcId="{96036EF9-D31B-4C08-A67D-FC5456350FCD}" destId="{BE7FD740-0072-4948-81D8-40B9867A6963}" srcOrd="5" destOrd="0" presId="urn:microsoft.com/office/officeart/2005/8/layout/vList5"/>
    <dgm:cxn modelId="{C2E0E88C-55B1-40EE-9DAC-DEEC6CDDE6BF}" type="presParOf" srcId="{96036EF9-D31B-4C08-A67D-FC5456350FCD}" destId="{2EE69F54-CAD5-4BBD-A546-6647E716C9C3}" srcOrd="6" destOrd="0" presId="urn:microsoft.com/office/officeart/2005/8/layout/vList5"/>
    <dgm:cxn modelId="{E288D485-3664-487E-BC92-ADE92CB73E27}" type="presParOf" srcId="{2EE69F54-CAD5-4BBD-A546-6647E716C9C3}" destId="{79166DCE-02C8-4662-A5E9-FCA51D451103}" srcOrd="0" destOrd="0" presId="urn:microsoft.com/office/officeart/2005/8/layout/vList5"/>
    <dgm:cxn modelId="{2B5331FA-0ED0-4580-AC55-0F04DDF22735}" type="presParOf" srcId="{2EE69F54-CAD5-4BBD-A546-6647E716C9C3}" destId="{27B000EC-5E49-458F-B20C-1A192B143914}" srcOrd="1" destOrd="0" presId="urn:microsoft.com/office/officeart/2005/8/layout/vList5"/>
    <dgm:cxn modelId="{09312736-4F10-45F1-ADD9-49FD908BA6DB}" type="presParOf" srcId="{96036EF9-D31B-4C08-A67D-FC5456350FCD}" destId="{7EBBE53E-9314-4733-9C6F-1886FD34D486}" srcOrd="7" destOrd="0" presId="urn:microsoft.com/office/officeart/2005/8/layout/vList5"/>
    <dgm:cxn modelId="{84F6B6BD-3EC7-4546-852E-83F8712B4396}" type="presParOf" srcId="{96036EF9-D31B-4C08-A67D-FC5456350FCD}" destId="{63738D44-07C4-418D-A363-FFDE1FA08A37}" srcOrd="8" destOrd="0" presId="urn:microsoft.com/office/officeart/2005/8/layout/vList5"/>
    <dgm:cxn modelId="{291EA9D1-B69D-4872-A271-7C742ED77B51}" type="presParOf" srcId="{63738D44-07C4-418D-A363-FFDE1FA08A37}" destId="{C93B8742-036F-46E6-87CA-652C9205D8F3}" srcOrd="0" destOrd="0" presId="urn:microsoft.com/office/officeart/2005/8/layout/vList5"/>
    <dgm:cxn modelId="{D431B782-464F-47A8-A066-6BEA1C66812B}" type="presParOf" srcId="{63738D44-07C4-418D-A363-FFDE1FA08A37}" destId="{8219DDE7-4769-4653-9C89-DBB8C1AA90E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B31819C-A7E7-4503-95FE-62F59889D299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01B84D8-67BB-47D3-9B3C-E8D69640CEB8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ВЫСШАЯ КАТЕГОРИЯ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472F6F-A048-4F9E-89AE-A2AD7BE22227}" type="parTrans" cxnId="{8D45AB91-9AF8-4E06-B6C0-5BEB066A372D}">
      <dgm:prSet/>
      <dgm:spPr/>
      <dgm:t>
        <a:bodyPr/>
        <a:lstStyle/>
        <a:p>
          <a:endParaRPr lang="ru-RU"/>
        </a:p>
      </dgm:t>
    </dgm:pt>
    <dgm:pt modelId="{3FD28F5F-1873-48A2-82FE-D8DF8916130E}" type="sibTrans" cxnId="{8D45AB91-9AF8-4E06-B6C0-5BEB066A372D}">
      <dgm:prSet/>
      <dgm:spPr/>
      <dgm:t>
        <a:bodyPr/>
        <a:lstStyle/>
        <a:p>
          <a:endParaRPr lang="ru-RU"/>
        </a:p>
      </dgm:t>
    </dgm:pt>
    <dgm:pt modelId="{D7F5A82C-3C83-49EE-B504-3C3E7CA1065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 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25901E-2DD9-4943-8C21-8B11CE0DBF6E}" type="parTrans" cxnId="{4D8FA6AD-093A-4CCD-B697-26DA1E0EB9CC}">
      <dgm:prSet/>
      <dgm:spPr/>
      <dgm:t>
        <a:bodyPr/>
        <a:lstStyle/>
        <a:p>
          <a:endParaRPr lang="ru-RU"/>
        </a:p>
      </dgm:t>
    </dgm:pt>
    <dgm:pt modelId="{1909AC22-6CE4-43E6-93C2-4813E96ECC2C}" type="sibTrans" cxnId="{4D8FA6AD-093A-4CCD-B697-26DA1E0EB9CC}">
      <dgm:prSet/>
      <dgm:spPr/>
      <dgm:t>
        <a:bodyPr/>
        <a:lstStyle/>
        <a:p>
          <a:endParaRPr lang="ru-RU"/>
        </a:p>
      </dgm:t>
    </dgm:pt>
    <dgm:pt modelId="{773B5C8A-C540-4913-B425-677EECABFFBE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ПЕРВАЯ КАТЕГОРИЯ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CA7F5B-5C62-40C9-9CF2-E9164BDFFB64}" type="parTrans" cxnId="{7277FBD9-92B9-4B42-9192-43EE97092918}">
      <dgm:prSet/>
      <dgm:spPr/>
      <dgm:t>
        <a:bodyPr/>
        <a:lstStyle/>
        <a:p>
          <a:endParaRPr lang="ru-RU"/>
        </a:p>
      </dgm:t>
    </dgm:pt>
    <dgm:pt modelId="{18301285-200A-4283-B0C0-69E791803CDC}" type="sibTrans" cxnId="{7277FBD9-92B9-4B42-9192-43EE97092918}">
      <dgm:prSet/>
      <dgm:spPr/>
      <dgm:t>
        <a:bodyPr/>
        <a:lstStyle/>
        <a:p>
          <a:endParaRPr lang="ru-RU"/>
        </a:p>
      </dgm:t>
    </dgm:pt>
    <dgm:pt modelId="{6F4F7796-B558-4A63-84B3-FB4CE6DA422C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 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FD2BAF-6745-4102-9634-FD43B7726B91}" type="parTrans" cxnId="{82E6D7E7-CE2D-407D-9E39-5BF019F2135A}">
      <dgm:prSet/>
      <dgm:spPr/>
      <dgm:t>
        <a:bodyPr/>
        <a:lstStyle/>
        <a:p>
          <a:endParaRPr lang="ru-RU"/>
        </a:p>
      </dgm:t>
    </dgm:pt>
    <dgm:pt modelId="{225259BD-9A32-40FA-BCE1-32D19E72DD15}" type="sibTrans" cxnId="{82E6D7E7-CE2D-407D-9E39-5BF019F2135A}">
      <dgm:prSet/>
      <dgm:spPr/>
      <dgm:t>
        <a:bodyPr/>
        <a:lstStyle/>
        <a:p>
          <a:endParaRPr lang="ru-RU"/>
        </a:p>
      </dgm:t>
    </dgm:pt>
    <dgm:pt modelId="{8D550188-8BBC-4B69-B0F1-0C26B5AC4411}">
      <dgm:prSet phldrT="[Текст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 КАТЕГОРИИ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96B447-B926-4587-BBAC-2BDF2652A743}" type="parTrans" cxnId="{B16995D9-C6EE-4D95-B5AE-D9D575DAB0B1}">
      <dgm:prSet/>
      <dgm:spPr/>
      <dgm:t>
        <a:bodyPr/>
        <a:lstStyle/>
        <a:p>
          <a:endParaRPr lang="ru-RU"/>
        </a:p>
      </dgm:t>
    </dgm:pt>
    <dgm:pt modelId="{9F166C47-D5C5-44FE-BE7A-81F25F9598A0}" type="sibTrans" cxnId="{B16995D9-C6EE-4D95-B5AE-D9D575DAB0B1}">
      <dgm:prSet/>
      <dgm:spPr/>
      <dgm:t>
        <a:bodyPr/>
        <a:lstStyle/>
        <a:p>
          <a:endParaRPr lang="ru-RU"/>
        </a:p>
      </dgm:t>
    </dgm:pt>
    <dgm:pt modelId="{7E3AFB2B-D6D6-4C42-8519-FA4933D51FA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pPr algn="ctr"/>
          <a:r>
            <a:rPr lang="ru-RU" sz="3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 чел.</a:t>
          </a:r>
          <a:endParaRPr lang="ru-RU" sz="36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235B9B-7B67-495D-A748-7704D89A2C8A}" type="parTrans" cxnId="{1A75E1F1-EF51-482A-81C0-BEEE222D69F4}">
      <dgm:prSet/>
      <dgm:spPr/>
      <dgm:t>
        <a:bodyPr/>
        <a:lstStyle/>
        <a:p>
          <a:endParaRPr lang="ru-RU"/>
        </a:p>
      </dgm:t>
    </dgm:pt>
    <dgm:pt modelId="{CC462509-ED78-4844-ABCB-F37B1B95F180}" type="sibTrans" cxnId="{1A75E1F1-EF51-482A-81C0-BEEE222D69F4}">
      <dgm:prSet/>
      <dgm:spPr/>
      <dgm:t>
        <a:bodyPr/>
        <a:lstStyle/>
        <a:p>
          <a:endParaRPr lang="ru-RU"/>
        </a:p>
      </dgm:t>
    </dgm:pt>
    <dgm:pt modelId="{738CE2F7-2A40-43DC-9590-8411428DBFCF}" type="pres">
      <dgm:prSet presAssocID="{4B31819C-A7E7-4503-95FE-62F59889D2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292072-758B-4A67-A70E-087D23D9FEA9}" type="pres">
      <dgm:prSet presAssocID="{F01B84D8-67BB-47D3-9B3C-E8D69640CEB8}" presName="linNode" presStyleCnt="0"/>
      <dgm:spPr/>
    </dgm:pt>
    <dgm:pt modelId="{E9008DAB-30E3-461B-A39F-12D79FF1247A}" type="pres">
      <dgm:prSet presAssocID="{F01B84D8-67BB-47D3-9B3C-E8D69640CEB8}" presName="parentText" presStyleLbl="node1" presStyleIdx="0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10B09B-FA38-43AD-BDF9-954CEF551426}" type="pres">
      <dgm:prSet presAssocID="{F01B84D8-67BB-47D3-9B3C-E8D69640CEB8}" presName="descendantText" presStyleLbl="alignAccFollowNode1" presStyleIdx="0" presStyleCnt="3" custLinFactNeighborX="-2530" custLinFactNeighborY="3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8D70F-5C0F-490A-9957-380401ACF66F}" type="pres">
      <dgm:prSet presAssocID="{3FD28F5F-1873-48A2-82FE-D8DF8916130E}" presName="sp" presStyleCnt="0"/>
      <dgm:spPr/>
    </dgm:pt>
    <dgm:pt modelId="{FEB3B5C5-1CC2-4470-8049-F502E5D0F135}" type="pres">
      <dgm:prSet presAssocID="{773B5C8A-C540-4913-B425-677EECABFFBE}" presName="linNode" presStyleCnt="0"/>
      <dgm:spPr/>
    </dgm:pt>
    <dgm:pt modelId="{4848E9F3-EED5-41FD-958B-81B6E63FF9E0}" type="pres">
      <dgm:prSet presAssocID="{773B5C8A-C540-4913-B425-677EECABFFBE}" presName="parentText" presStyleLbl="node1" presStyleIdx="1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F2A78-F888-4BE7-87F1-9BB5D054B5FC}" type="pres">
      <dgm:prSet presAssocID="{773B5C8A-C540-4913-B425-677EECABFFBE}" presName="descendantText" presStyleLbl="alignAccFollowNode1" presStyleIdx="1" presStyleCnt="3" custLinFactNeighborX="3" custLinFactNeighborY="-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4D49AD-C15E-4853-95D1-7669A93073D4}" type="pres">
      <dgm:prSet presAssocID="{18301285-200A-4283-B0C0-69E791803CDC}" presName="sp" presStyleCnt="0"/>
      <dgm:spPr/>
    </dgm:pt>
    <dgm:pt modelId="{60220670-7C60-41A5-9F7B-8F3026328D6F}" type="pres">
      <dgm:prSet presAssocID="{8D550188-8BBC-4B69-B0F1-0C26B5AC4411}" presName="linNode" presStyleCnt="0"/>
      <dgm:spPr/>
    </dgm:pt>
    <dgm:pt modelId="{D97FC7AA-8BF4-4DB0-B8A4-25502B938674}" type="pres">
      <dgm:prSet presAssocID="{8D550188-8BBC-4B69-B0F1-0C26B5AC4411}" presName="parentText" presStyleLbl="node1" presStyleIdx="2" presStyleCnt="3" custScaleX="1337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FC35D0-243F-4416-91C9-1DFB81F87EF6}" type="pres">
      <dgm:prSet presAssocID="{8D550188-8BBC-4B69-B0F1-0C26B5AC4411}" presName="descendantText" presStyleLbl="alignAccFollowNode1" presStyleIdx="2" presStyleCnt="3" custLinFactNeighborX="3" custLinFactNeighborY="-3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C0BE39-E8E2-4C67-A19A-0B0C1E5882B9}" type="presOf" srcId="{D7F5A82C-3C83-49EE-B504-3C3E7CA10653}" destId="{F310B09B-FA38-43AD-BDF9-954CEF551426}" srcOrd="0" destOrd="0" presId="urn:microsoft.com/office/officeart/2005/8/layout/vList5"/>
    <dgm:cxn modelId="{F143AAF1-28E8-4A60-B8B6-EDCA43868212}" type="presOf" srcId="{6F4F7796-B558-4A63-84B3-FB4CE6DA422C}" destId="{660F2A78-F888-4BE7-87F1-9BB5D054B5FC}" srcOrd="0" destOrd="0" presId="urn:microsoft.com/office/officeart/2005/8/layout/vList5"/>
    <dgm:cxn modelId="{1A75E1F1-EF51-482A-81C0-BEEE222D69F4}" srcId="{8D550188-8BBC-4B69-B0F1-0C26B5AC4411}" destId="{7E3AFB2B-D6D6-4C42-8519-FA4933D51FAE}" srcOrd="0" destOrd="0" parTransId="{93235B9B-7B67-495D-A748-7704D89A2C8A}" sibTransId="{CC462509-ED78-4844-ABCB-F37B1B95F180}"/>
    <dgm:cxn modelId="{CDEA6563-92E7-4C21-9683-95AE478DAACF}" type="presOf" srcId="{773B5C8A-C540-4913-B425-677EECABFFBE}" destId="{4848E9F3-EED5-41FD-958B-81B6E63FF9E0}" srcOrd="0" destOrd="0" presId="urn:microsoft.com/office/officeart/2005/8/layout/vList5"/>
    <dgm:cxn modelId="{7277FBD9-92B9-4B42-9192-43EE97092918}" srcId="{4B31819C-A7E7-4503-95FE-62F59889D299}" destId="{773B5C8A-C540-4913-B425-677EECABFFBE}" srcOrd="1" destOrd="0" parTransId="{C3CA7F5B-5C62-40C9-9CF2-E9164BDFFB64}" sibTransId="{18301285-200A-4283-B0C0-69E791803CDC}"/>
    <dgm:cxn modelId="{4D8FA6AD-093A-4CCD-B697-26DA1E0EB9CC}" srcId="{F01B84D8-67BB-47D3-9B3C-E8D69640CEB8}" destId="{D7F5A82C-3C83-49EE-B504-3C3E7CA10653}" srcOrd="0" destOrd="0" parTransId="{8725901E-2DD9-4943-8C21-8B11CE0DBF6E}" sibTransId="{1909AC22-6CE4-43E6-93C2-4813E96ECC2C}"/>
    <dgm:cxn modelId="{2C0F3CAC-8975-4F2F-A3E6-B6240DE60698}" type="presOf" srcId="{F01B84D8-67BB-47D3-9B3C-E8D69640CEB8}" destId="{E9008DAB-30E3-461B-A39F-12D79FF1247A}" srcOrd="0" destOrd="0" presId="urn:microsoft.com/office/officeart/2005/8/layout/vList5"/>
    <dgm:cxn modelId="{09C83B61-DDD2-4358-9115-B6131DD1B719}" type="presOf" srcId="{7E3AFB2B-D6D6-4C42-8519-FA4933D51FAE}" destId="{69FC35D0-243F-4416-91C9-1DFB81F87EF6}" srcOrd="0" destOrd="0" presId="urn:microsoft.com/office/officeart/2005/8/layout/vList5"/>
    <dgm:cxn modelId="{82E6D7E7-CE2D-407D-9E39-5BF019F2135A}" srcId="{773B5C8A-C540-4913-B425-677EECABFFBE}" destId="{6F4F7796-B558-4A63-84B3-FB4CE6DA422C}" srcOrd="0" destOrd="0" parTransId="{E5FD2BAF-6745-4102-9634-FD43B7726B91}" sibTransId="{225259BD-9A32-40FA-BCE1-32D19E72DD15}"/>
    <dgm:cxn modelId="{50840F52-7C8E-46FA-805F-EBF3189E651A}" type="presOf" srcId="{8D550188-8BBC-4B69-B0F1-0C26B5AC4411}" destId="{D97FC7AA-8BF4-4DB0-B8A4-25502B938674}" srcOrd="0" destOrd="0" presId="urn:microsoft.com/office/officeart/2005/8/layout/vList5"/>
    <dgm:cxn modelId="{8D45AB91-9AF8-4E06-B6C0-5BEB066A372D}" srcId="{4B31819C-A7E7-4503-95FE-62F59889D299}" destId="{F01B84D8-67BB-47D3-9B3C-E8D69640CEB8}" srcOrd="0" destOrd="0" parTransId="{81472F6F-A048-4F9E-89AE-A2AD7BE22227}" sibTransId="{3FD28F5F-1873-48A2-82FE-D8DF8916130E}"/>
    <dgm:cxn modelId="{A1995F2D-4AF1-431D-B39E-B35B782926E4}" type="presOf" srcId="{4B31819C-A7E7-4503-95FE-62F59889D299}" destId="{738CE2F7-2A40-43DC-9590-8411428DBFCF}" srcOrd="0" destOrd="0" presId="urn:microsoft.com/office/officeart/2005/8/layout/vList5"/>
    <dgm:cxn modelId="{B16995D9-C6EE-4D95-B5AE-D9D575DAB0B1}" srcId="{4B31819C-A7E7-4503-95FE-62F59889D299}" destId="{8D550188-8BBC-4B69-B0F1-0C26B5AC4411}" srcOrd="2" destOrd="0" parTransId="{A896B447-B926-4587-BBAC-2BDF2652A743}" sibTransId="{9F166C47-D5C5-44FE-BE7A-81F25F9598A0}"/>
    <dgm:cxn modelId="{79E4D9A3-34AC-457C-8B64-2F3A73D043B4}" type="presParOf" srcId="{738CE2F7-2A40-43DC-9590-8411428DBFCF}" destId="{3D292072-758B-4A67-A70E-087D23D9FEA9}" srcOrd="0" destOrd="0" presId="urn:microsoft.com/office/officeart/2005/8/layout/vList5"/>
    <dgm:cxn modelId="{18C10090-8C00-42C8-B25C-0A2D0E2118B5}" type="presParOf" srcId="{3D292072-758B-4A67-A70E-087D23D9FEA9}" destId="{E9008DAB-30E3-461B-A39F-12D79FF1247A}" srcOrd="0" destOrd="0" presId="urn:microsoft.com/office/officeart/2005/8/layout/vList5"/>
    <dgm:cxn modelId="{5B872696-8118-4893-A2E4-43A17308E417}" type="presParOf" srcId="{3D292072-758B-4A67-A70E-087D23D9FEA9}" destId="{F310B09B-FA38-43AD-BDF9-954CEF551426}" srcOrd="1" destOrd="0" presId="urn:microsoft.com/office/officeart/2005/8/layout/vList5"/>
    <dgm:cxn modelId="{951E6755-6224-45CA-8B92-BBC0B5FB2078}" type="presParOf" srcId="{738CE2F7-2A40-43DC-9590-8411428DBFCF}" destId="{10D8D70F-5C0F-490A-9957-380401ACF66F}" srcOrd="1" destOrd="0" presId="urn:microsoft.com/office/officeart/2005/8/layout/vList5"/>
    <dgm:cxn modelId="{BF7FC240-B3CA-4B47-9198-601716696F40}" type="presParOf" srcId="{738CE2F7-2A40-43DC-9590-8411428DBFCF}" destId="{FEB3B5C5-1CC2-4470-8049-F502E5D0F135}" srcOrd="2" destOrd="0" presId="urn:microsoft.com/office/officeart/2005/8/layout/vList5"/>
    <dgm:cxn modelId="{7F842BFD-6083-4CBC-9783-17F2301119D5}" type="presParOf" srcId="{FEB3B5C5-1CC2-4470-8049-F502E5D0F135}" destId="{4848E9F3-EED5-41FD-958B-81B6E63FF9E0}" srcOrd="0" destOrd="0" presId="urn:microsoft.com/office/officeart/2005/8/layout/vList5"/>
    <dgm:cxn modelId="{2DB32BBB-87BD-4FB2-9DA7-C5313CC8CA5D}" type="presParOf" srcId="{FEB3B5C5-1CC2-4470-8049-F502E5D0F135}" destId="{660F2A78-F888-4BE7-87F1-9BB5D054B5FC}" srcOrd="1" destOrd="0" presId="urn:microsoft.com/office/officeart/2005/8/layout/vList5"/>
    <dgm:cxn modelId="{691FDCEE-2EE0-4945-969B-5119208CDDF4}" type="presParOf" srcId="{738CE2F7-2A40-43DC-9590-8411428DBFCF}" destId="{074D49AD-C15E-4853-95D1-7669A93073D4}" srcOrd="3" destOrd="0" presId="urn:microsoft.com/office/officeart/2005/8/layout/vList5"/>
    <dgm:cxn modelId="{58FF0755-FFE3-44F3-A32E-23CBF8DF94F9}" type="presParOf" srcId="{738CE2F7-2A40-43DC-9590-8411428DBFCF}" destId="{60220670-7C60-41A5-9F7B-8F3026328D6F}" srcOrd="4" destOrd="0" presId="urn:microsoft.com/office/officeart/2005/8/layout/vList5"/>
    <dgm:cxn modelId="{C8B552AC-AC8E-4A7D-85FD-01B2891EADE2}" type="presParOf" srcId="{60220670-7C60-41A5-9F7B-8F3026328D6F}" destId="{D97FC7AA-8BF4-4DB0-B8A4-25502B938674}" srcOrd="0" destOrd="0" presId="urn:microsoft.com/office/officeart/2005/8/layout/vList5"/>
    <dgm:cxn modelId="{9B53D542-C9AC-40CC-B9F2-220CFDC94698}" type="presParOf" srcId="{60220670-7C60-41A5-9F7B-8F3026328D6F}" destId="{69FC35D0-243F-4416-91C9-1DFB81F87E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3F7D8DB-D40E-405C-954D-2CFCB94DF22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8EE9F5-F3FF-4F63-BD42-E37AC61222BF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ДПО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E36FD5-5018-46AB-BFC3-6FF1F7776800}" type="parTrans" cxnId="{849C9FDF-2762-45B5-91BB-83B149844A35}">
      <dgm:prSet/>
      <dgm:spPr/>
      <dgm:t>
        <a:bodyPr/>
        <a:lstStyle/>
        <a:p>
          <a:endParaRPr lang="ru-RU"/>
        </a:p>
      </dgm:t>
    </dgm:pt>
    <dgm:pt modelId="{7EA42EEE-23AE-4810-9E25-02E226B1A62E}" type="sibTrans" cxnId="{849C9FDF-2762-45B5-91BB-83B149844A35}">
      <dgm:prSet/>
      <dgm:spPr/>
      <dgm:t>
        <a:bodyPr/>
        <a:lstStyle/>
        <a:p>
          <a:endParaRPr lang="ru-RU"/>
        </a:p>
      </dgm:t>
    </dgm:pt>
    <dgm:pt modelId="{5BB37173-E58F-4DD0-9507-122C031A2FBE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 чел.</a:t>
          </a:r>
          <a:endParaRPr lang="ru-RU" sz="2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FB7E17-5F77-429C-8CE0-CB0AC00E0688}" type="parTrans" cxnId="{24167431-E6DF-4492-9D3C-086A7BC63BCE}">
      <dgm:prSet/>
      <dgm:spPr/>
      <dgm:t>
        <a:bodyPr/>
        <a:lstStyle/>
        <a:p>
          <a:endParaRPr lang="ru-RU"/>
        </a:p>
      </dgm:t>
    </dgm:pt>
    <dgm:pt modelId="{38280C4E-C737-422D-B702-C11559ABC5EF}" type="sibTrans" cxnId="{24167431-E6DF-4492-9D3C-086A7BC63BCE}">
      <dgm:prSet/>
      <dgm:spPr/>
      <dgm:t>
        <a:bodyPr/>
        <a:lstStyle/>
        <a:p>
          <a:endParaRPr lang="ru-RU"/>
        </a:p>
      </dgm:t>
    </dgm:pt>
    <dgm:pt modelId="{6CDE829C-2D7A-4CDF-AC23-AE50C031E3C3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КПК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DFFDBF-1BF9-44E6-B387-1710337EB28F}" type="parTrans" cxnId="{FDFAFF45-D1A4-418A-8BAE-B10A0B881102}">
      <dgm:prSet/>
      <dgm:spPr/>
      <dgm:t>
        <a:bodyPr/>
        <a:lstStyle/>
        <a:p>
          <a:endParaRPr lang="ru-RU"/>
        </a:p>
      </dgm:t>
    </dgm:pt>
    <dgm:pt modelId="{D0B15723-E38A-477E-B263-F848E21E18D6}" type="sibTrans" cxnId="{FDFAFF45-D1A4-418A-8BAE-B10A0B881102}">
      <dgm:prSet/>
      <dgm:spPr/>
      <dgm:t>
        <a:bodyPr/>
        <a:lstStyle/>
        <a:p>
          <a:endParaRPr lang="ru-RU"/>
        </a:p>
      </dgm:t>
    </dgm:pt>
    <dgm:pt modelId="{038AE563-F05C-44F6-80A4-DDEBB840B95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 чел. </a:t>
          </a:r>
          <a:endParaRPr lang="ru-RU" sz="2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DBEF33-81E9-464D-9B0D-CE0664920929}" type="parTrans" cxnId="{76A7D4C1-DC19-468E-A32C-298057733F60}">
      <dgm:prSet/>
      <dgm:spPr/>
      <dgm:t>
        <a:bodyPr/>
        <a:lstStyle/>
        <a:p>
          <a:endParaRPr lang="ru-RU"/>
        </a:p>
      </dgm:t>
    </dgm:pt>
    <dgm:pt modelId="{CB4CF0FC-673C-423F-A964-6552B1B749BF}" type="sibTrans" cxnId="{76A7D4C1-DC19-468E-A32C-298057733F60}">
      <dgm:prSet/>
      <dgm:spPr/>
      <dgm:t>
        <a:bodyPr/>
        <a:lstStyle/>
        <a:p>
          <a:endParaRPr lang="ru-RU"/>
        </a:p>
      </dgm:t>
    </dgm:pt>
    <dgm:pt modelId="{C6EF01FB-EFE2-468B-A243-667D9E92E002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ВЕБИНАРЫ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EF239A-113D-4196-8208-062C36B62D9B}" type="parTrans" cxnId="{526B6DA1-9470-4E15-A215-0CC5B86D8AE0}">
      <dgm:prSet/>
      <dgm:spPr/>
      <dgm:t>
        <a:bodyPr/>
        <a:lstStyle/>
        <a:p>
          <a:endParaRPr lang="ru-RU"/>
        </a:p>
      </dgm:t>
    </dgm:pt>
    <dgm:pt modelId="{531448E1-C238-44C2-A8D4-A84E9BFEDA9C}" type="sibTrans" cxnId="{526B6DA1-9470-4E15-A215-0CC5B86D8AE0}">
      <dgm:prSet/>
      <dgm:spPr/>
      <dgm:t>
        <a:bodyPr/>
        <a:lstStyle/>
        <a:p>
          <a:endParaRPr lang="ru-RU"/>
        </a:p>
      </dgm:t>
    </dgm:pt>
    <dgm:pt modelId="{EF12512F-79E9-4B56-8C71-6EB128EE805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чел.</a:t>
          </a:r>
          <a:endParaRPr lang="ru-RU" sz="2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9B6EAF-7668-4E28-92E5-204191551D36}" type="parTrans" cxnId="{AAA28E9D-9F36-4D93-9952-FC2786B5AEC4}">
      <dgm:prSet/>
      <dgm:spPr/>
      <dgm:t>
        <a:bodyPr/>
        <a:lstStyle/>
        <a:p>
          <a:endParaRPr lang="ru-RU"/>
        </a:p>
      </dgm:t>
    </dgm:pt>
    <dgm:pt modelId="{4E3C9BEF-26C5-44FA-8613-6FA65B805E7D}" type="sibTrans" cxnId="{AAA28E9D-9F36-4D93-9952-FC2786B5AEC4}">
      <dgm:prSet/>
      <dgm:spPr/>
      <dgm:t>
        <a:bodyPr/>
        <a:lstStyle/>
        <a:p>
          <a:endParaRPr lang="ru-RU"/>
        </a:p>
      </dgm:t>
    </dgm:pt>
    <dgm:pt modelId="{0C52EF5B-C790-4B54-A9AA-57025FFCEB17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НАУЧНАЯ ДЕЯТЕЛЬНОСТЬ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BD101C-CD93-4789-BE05-0E8B647C8202}" type="parTrans" cxnId="{B252948F-96BC-4C40-BE48-DDD57479E092}">
      <dgm:prSet/>
      <dgm:spPr/>
      <dgm:t>
        <a:bodyPr/>
        <a:lstStyle/>
        <a:p>
          <a:endParaRPr lang="ru-RU"/>
        </a:p>
      </dgm:t>
    </dgm:pt>
    <dgm:pt modelId="{0285F45D-0AA2-4591-9243-D0ECFD6CEA06}" type="sibTrans" cxnId="{B252948F-96BC-4C40-BE48-DDD57479E092}">
      <dgm:prSet/>
      <dgm:spPr/>
      <dgm:t>
        <a:bodyPr/>
        <a:lstStyle/>
        <a:p>
          <a:endParaRPr lang="ru-RU"/>
        </a:p>
      </dgm:t>
    </dgm:pt>
    <dgm:pt modelId="{C1AD3317-F2ED-4EE9-8D5E-1F01C4E7BD1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– 2 чел. (4 </a:t>
          </a:r>
          <a:r>
            <a:rPr lang="ru-RU" sz="20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</a:t>
          </a: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BAC57F-45E4-4EFE-94E4-88C43D41E649}" type="parTrans" cxnId="{34519437-B4DB-4C85-8E74-493CDE619AF6}">
      <dgm:prSet/>
      <dgm:spPr/>
      <dgm:t>
        <a:bodyPr/>
        <a:lstStyle/>
        <a:p>
          <a:endParaRPr lang="ru-RU"/>
        </a:p>
      </dgm:t>
    </dgm:pt>
    <dgm:pt modelId="{9DE9F114-6F38-471B-98BE-93B2DD191159}" type="sibTrans" cxnId="{34519437-B4DB-4C85-8E74-493CDE619AF6}">
      <dgm:prSet/>
      <dgm:spPr/>
      <dgm:t>
        <a:bodyPr/>
        <a:lstStyle/>
        <a:p>
          <a:endParaRPr lang="ru-RU"/>
        </a:p>
      </dgm:t>
    </dgm:pt>
    <dgm:pt modelId="{CF07A8AD-3AC2-499B-B9A5-8926622FF28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УЧАСТИЕ В КОНФЕРЕНЦИЯХ </a:t>
          </a:r>
          <a:r>
            <a: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 чел. (5 </a:t>
          </a:r>
          <a:r>
            <a:rPr lang="ru-RU" sz="20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</a:t>
          </a: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 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E61470-E4B5-453B-8FD7-D1CF33F2404F}" type="parTrans" cxnId="{4BBE5DB5-59EC-4A52-9E50-71AABB934745}">
      <dgm:prSet/>
      <dgm:spPr/>
      <dgm:t>
        <a:bodyPr/>
        <a:lstStyle/>
        <a:p>
          <a:endParaRPr lang="ru-RU"/>
        </a:p>
      </dgm:t>
    </dgm:pt>
    <dgm:pt modelId="{4DBE5C15-D719-43CF-BE8F-F6A9FFBF8DED}" type="sibTrans" cxnId="{4BBE5DB5-59EC-4A52-9E50-71AABB934745}">
      <dgm:prSet/>
      <dgm:spPr/>
      <dgm:t>
        <a:bodyPr/>
        <a:lstStyle/>
        <a:p>
          <a:endParaRPr lang="ru-RU"/>
        </a:p>
      </dgm:t>
    </dgm:pt>
    <dgm:pt modelId="{1A0ADD59-BE98-4C3D-A2A0-5F170EB48934}" type="pres">
      <dgm:prSet presAssocID="{13F7D8DB-D40E-405C-954D-2CFCB94DF2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04E6E6-D10C-4B88-8AC0-340ADA8F0723}" type="pres">
      <dgm:prSet presAssocID="{348EE9F5-F3FF-4F63-BD42-E37AC61222BF}" presName="linNode" presStyleCnt="0"/>
      <dgm:spPr/>
    </dgm:pt>
    <dgm:pt modelId="{023FB4A4-82ED-4139-895C-2592F0AA0B83}" type="pres">
      <dgm:prSet presAssocID="{348EE9F5-F3FF-4F63-BD42-E37AC61222BF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1297A-BD9F-49D0-99A8-A1D8E869960E}" type="pres">
      <dgm:prSet presAssocID="{348EE9F5-F3FF-4F63-BD42-E37AC61222BF}" presName="descendantText" presStyleLbl="alignAccFollowNode1" presStyleIdx="0" presStyleCnt="4" custLinFactNeighborY="4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ACB277-EF39-4198-89D9-3893F387134E}" type="pres">
      <dgm:prSet presAssocID="{7EA42EEE-23AE-4810-9E25-02E226B1A62E}" presName="sp" presStyleCnt="0"/>
      <dgm:spPr/>
    </dgm:pt>
    <dgm:pt modelId="{80439C3F-59BC-4828-826A-99C73686AC81}" type="pres">
      <dgm:prSet presAssocID="{6CDE829C-2D7A-4CDF-AC23-AE50C031E3C3}" presName="linNode" presStyleCnt="0"/>
      <dgm:spPr/>
    </dgm:pt>
    <dgm:pt modelId="{CD5B48D1-32F1-407D-9890-3A17B25805CB}" type="pres">
      <dgm:prSet presAssocID="{6CDE829C-2D7A-4CDF-AC23-AE50C031E3C3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59E558-BE46-4A91-83BA-B0D3BEF38720}" type="pres">
      <dgm:prSet presAssocID="{6CDE829C-2D7A-4CDF-AC23-AE50C031E3C3}" presName="descendantText" presStyleLbl="alignAccFollowNode1" presStyleIdx="1" presStyleCnt="4" custLinFactNeighborY="48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7B6CC7-6E91-44B2-886F-C9277DF12799}" type="pres">
      <dgm:prSet presAssocID="{D0B15723-E38A-477E-B263-F848E21E18D6}" presName="sp" presStyleCnt="0"/>
      <dgm:spPr/>
    </dgm:pt>
    <dgm:pt modelId="{D85A4349-17A7-43B1-8FB9-AA19F1E016B3}" type="pres">
      <dgm:prSet presAssocID="{C6EF01FB-EFE2-468B-A243-667D9E92E002}" presName="linNode" presStyleCnt="0"/>
      <dgm:spPr/>
    </dgm:pt>
    <dgm:pt modelId="{56B2209A-AA13-4D62-8B62-86C2205F40E5}" type="pres">
      <dgm:prSet presAssocID="{C6EF01FB-EFE2-468B-A243-667D9E92E002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591A63-5564-49D7-A28D-9F9DFB51E264}" type="pres">
      <dgm:prSet presAssocID="{C6EF01FB-EFE2-468B-A243-667D9E92E002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9073A6-7A3D-43FA-8D3A-C68F289A5DF2}" type="pres">
      <dgm:prSet presAssocID="{531448E1-C238-44C2-A8D4-A84E9BFEDA9C}" presName="sp" presStyleCnt="0"/>
      <dgm:spPr/>
    </dgm:pt>
    <dgm:pt modelId="{A33321F3-409D-40A4-8D48-8D33F6A82E93}" type="pres">
      <dgm:prSet presAssocID="{0C52EF5B-C790-4B54-A9AA-57025FFCEB17}" presName="linNode" presStyleCnt="0"/>
      <dgm:spPr/>
    </dgm:pt>
    <dgm:pt modelId="{71CF125F-755C-46F5-9D22-DA2106CF06C1}" type="pres">
      <dgm:prSet presAssocID="{0C52EF5B-C790-4B54-A9AA-57025FFCEB17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9F776-7A30-47E7-9D6A-519EAE065E2E}" type="pres">
      <dgm:prSet presAssocID="{0C52EF5B-C790-4B54-A9AA-57025FFCEB17}" presName="descendantText" presStyleLbl="alignAccFollowNode1" presStyleIdx="3" presStyleCnt="4" custScaleY="164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167431-E6DF-4492-9D3C-086A7BC63BCE}" srcId="{348EE9F5-F3FF-4F63-BD42-E37AC61222BF}" destId="{5BB37173-E58F-4DD0-9507-122C031A2FBE}" srcOrd="0" destOrd="0" parTransId="{3CFB7E17-5F77-429C-8CE0-CB0AC00E0688}" sibTransId="{38280C4E-C737-422D-B702-C11559ABC5EF}"/>
    <dgm:cxn modelId="{76A7D4C1-DC19-468E-A32C-298057733F60}" srcId="{6CDE829C-2D7A-4CDF-AC23-AE50C031E3C3}" destId="{038AE563-F05C-44F6-80A4-DDEBB840B95F}" srcOrd="0" destOrd="0" parTransId="{F8DBEF33-81E9-464D-9B0D-CE0664920929}" sibTransId="{CB4CF0FC-673C-423F-A964-6552B1B749BF}"/>
    <dgm:cxn modelId="{34519437-B4DB-4C85-8E74-493CDE619AF6}" srcId="{0C52EF5B-C790-4B54-A9AA-57025FFCEB17}" destId="{C1AD3317-F2ED-4EE9-8D5E-1F01C4E7BD1B}" srcOrd="0" destOrd="0" parTransId="{F0BAC57F-45E4-4EFE-94E4-88C43D41E649}" sibTransId="{9DE9F114-6F38-471B-98BE-93B2DD191159}"/>
    <dgm:cxn modelId="{A73BEB24-5243-4E4F-9DAF-FEA6E02199A5}" type="presOf" srcId="{C6EF01FB-EFE2-468B-A243-667D9E92E002}" destId="{56B2209A-AA13-4D62-8B62-86C2205F40E5}" srcOrd="0" destOrd="0" presId="urn:microsoft.com/office/officeart/2005/8/layout/vList5"/>
    <dgm:cxn modelId="{5C448B9C-EA1A-41B4-826C-7A517C8EB059}" type="presOf" srcId="{EF12512F-79E9-4B56-8C71-6EB128EE8056}" destId="{04591A63-5564-49D7-A28D-9F9DFB51E264}" srcOrd="0" destOrd="0" presId="urn:microsoft.com/office/officeart/2005/8/layout/vList5"/>
    <dgm:cxn modelId="{526B6DA1-9470-4E15-A215-0CC5B86D8AE0}" srcId="{13F7D8DB-D40E-405C-954D-2CFCB94DF222}" destId="{C6EF01FB-EFE2-468B-A243-667D9E92E002}" srcOrd="2" destOrd="0" parTransId="{C9EF239A-113D-4196-8208-062C36B62D9B}" sibTransId="{531448E1-C238-44C2-A8D4-A84E9BFEDA9C}"/>
    <dgm:cxn modelId="{CED14210-C176-4D1E-A19F-8E6099143742}" type="presOf" srcId="{C1AD3317-F2ED-4EE9-8D5E-1F01C4E7BD1B}" destId="{AD09F776-7A30-47E7-9D6A-519EAE065E2E}" srcOrd="0" destOrd="0" presId="urn:microsoft.com/office/officeart/2005/8/layout/vList5"/>
    <dgm:cxn modelId="{DC1F0C82-1C01-4AC2-8898-ECDDB10BEF76}" type="presOf" srcId="{13F7D8DB-D40E-405C-954D-2CFCB94DF222}" destId="{1A0ADD59-BE98-4C3D-A2A0-5F170EB48934}" srcOrd="0" destOrd="0" presId="urn:microsoft.com/office/officeart/2005/8/layout/vList5"/>
    <dgm:cxn modelId="{08090FFB-3E7D-4BF2-8EE3-7DB4FABCBEA3}" type="presOf" srcId="{CF07A8AD-3AC2-499B-B9A5-8926622FF28F}" destId="{AD09F776-7A30-47E7-9D6A-519EAE065E2E}" srcOrd="0" destOrd="1" presId="urn:microsoft.com/office/officeart/2005/8/layout/vList5"/>
    <dgm:cxn modelId="{AAA28E9D-9F36-4D93-9952-FC2786B5AEC4}" srcId="{C6EF01FB-EFE2-468B-A243-667D9E92E002}" destId="{EF12512F-79E9-4B56-8C71-6EB128EE8056}" srcOrd="0" destOrd="0" parTransId="{FC9B6EAF-7668-4E28-92E5-204191551D36}" sibTransId="{4E3C9BEF-26C5-44FA-8613-6FA65B805E7D}"/>
    <dgm:cxn modelId="{2366EDEF-F3A6-4839-8C41-AE4A51EB17AD}" type="presOf" srcId="{348EE9F5-F3FF-4F63-BD42-E37AC61222BF}" destId="{023FB4A4-82ED-4139-895C-2592F0AA0B83}" srcOrd="0" destOrd="0" presId="urn:microsoft.com/office/officeart/2005/8/layout/vList5"/>
    <dgm:cxn modelId="{4BBE5DB5-59EC-4A52-9E50-71AABB934745}" srcId="{0C52EF5B-C790-4B54-A9AA-57025FFCEB17}" destId="{CF07A8AD-3AC2-499B-B9A5-8926622FF28F}" srcOrd="1" destOrd="0" parTransId="{89E61470-E4B5-453B-8FD7-D1CF33F2404F}" sibTransId="{4DBE5C15-D719-43CF-BE8F-F6A9FFBF8DED}"/>
    <dgm:cxn modelId="{2DF26B95-F9EC-433D-807F-B64BAE04D2EB}" type="presOf" srcId="{6CDE829C-2D7A-4CDF-AC23-AE50C031E3C3}" destId="{CD5B48D1-32F1-407D-9890-3A17B25805CB}" srcOrd="0" destOrd="0" presId="urn:microsoft.com/office/officeart/2005/8/layout/vList5"/>
    <dgm:cxn modelId="{F98933C9-7B46-4852-83DB-418136ABBA52}" type="presOf" srcId="{5BB37173-E58F-4DD0-9507-122C031A2FBE}" destId="{A3A1297A-BD9F-49D0-99A8-A1D8E869960E}" srcOrd="0" destOrd="0" presId="urn:microsoft.com/office/officeart/2005/8/layout/vList5"/>
    <dgm:cxn modelId="{849C9FDF-2762-45B5-91BB-83B149844A35}" srcId="{13F7D8DB-D40E-405C-954D-2CFCB94DF222}" destId="{348EE9F5-F3FF-4F63-BD42-E37AC61222BF}" srcOrd="0" destOrd="0" parTransId="{5EE36FD5-5018-46AB-BFC3-6FF1F7776800}" sibTransId="{7EA42EEE-23AE-4810-9E25-02E226B1A62E}"/>
    <dgm:cxn modelId="{6C255439-DF67-47AD-959F-959CA7FBC95C}" type="presOf" srcId="{038AE563-F05C-44F6-80A4-DDEBB840B95F}" destId="{2159E558-BE46-4A91-83BA-B0D3BEF38720}" srcOrd="0" destOrd="0" presId="urn:microsoft.com/office/officeart/2005/8/layout/vList5"/>
    <dgm:cxn modelId="{FDFAFF45-D1A4-418A-8BAE-B10A0B881102}" srcId="{13F7D8DB-D40E-405C-954D-2CFCB94DF222}" destId="{6CDE829C-2D7A-4CDF-AC23-AE50C031E3C3}" srcOrd="1" destOrd="0" parTransId="{CADFFDBF-1BF9-44E6-B387-1710337EB28F}" sibTransId="{D0B15723-E38A-477E-B263-F848E21E18D6}"/>
    <dgm:cxn modelId="{9A0A5FDB-B5EE-4705-BA9E-7111D2306033}" type="presOf" srcId="{0C52EF5B-C790-4B54-A9AA-57025FFCEB17}" destId="{71CF125F-755C-46F5-9D22-DA2106CF06C1}" srcOrd="0" destOrd="0" presId="urn:microsoft.com/office/officeart/2005/8/layout/vList5"/>
    <dgm:cxn modelId="{B252948F-96BC-4C40-BE48-DDD57479E092}" srcId="{13F7D8DB-D40E-405C-954D-2CFCB94DF222}" destId="{0C52EF5B-C790-4B54-A9AA-57025FFCEB17}" srcOrd="3" destOrd="0" parTransId="{38BD101C-CD93-4789-BE05-0E8B647C8202}" sibTransId="{0285F45D-0AA2-4591-9243-D0ECFD6CEA06}"/>
    <dgm:cxn modelId="{6A8A6AFE-0FE1-4351-839C-878BD151B806}" type="presParOf" srcId="{1A0ADD59-BE98-4C3D-A2A0-5F170EB48934}" destId="{E604E6E6-D10C-4B88-8AC0-340ADA8F0723}" srcOrd="0" destOrd="0" presId="urn:microsoft.com/office/officeart/2005/8/layout/vList5"/>
    <dgm:cxn modelId="{17A54365-BD31-4FDD-8CFC-615FFAA4DC86}" type="presParOf" srcId="{E604E6E6-D10C-4B88-8AC0-340ADA8F0723}" destId="{023FB4A4-82ED-4139-895C-2592F0AA0B83}" srcOrd="0" destOrd="0" presId="urn:microsoft.com/office/officeart/2005/8/layout/vList5"/>
    <dgm:cxn modelId="{B97465B2-C555-4FC1-80F9-90760208DD1F}" type="presParOf" srcId="{E604E6E6-D10C-4B88-8AC0-340ADA8F0723}" destId="{A3A1297A-BD9F-49D0-99A8-A1D8E869960E}" srcOrd="1" destOrd="0" presId="urn:microsoft.com/office/officeart/2005/8/layout/vList5"/>
    <dgm:cxn modelId="{D1632574-26F2-4AAF-93B8-82F1BA027D71}" type="presParOf" srcId="{1A0ADD59-BE98-4C3D-A2A0-5F170EB48934}" destId="{B6ACB277-EF39-4198-89D9-3893F387134E}" srcOrd="1" destOrd="0" presId="urn:microsoft.com/office/officeart/2005/8/layout/vList5"/>
    <dgm:cxn modelId="{7659FC8A-1847-4FC5-B51B-5BA55E804449}" type="presParOf" srcId="{1A0ADD59-BE98-4C3D-A2A0-5F170EB48934}" destId="{80439C3F-59BC-4828-826A-99C73686AC81}" srcOrd="2" destOrd="0" presId="urn:microsoft.com/office/officeart/2005/8/layout/vList5"/>
    <dgm:cxn modelId="{C14863FF-ECD3-4B98-A89E-C6B53E90272A}" type="presParOf" srcId="{80439C3F-59BC-4828-826A-99C73686AC81}" destId="{CD5B48D1-32F1-407D-9890-3A17B25805CB}" srcOrd="0" destOrd="0" presId="urn:microsoft.com/office/officeart/2005/8/layout/vList5"/>
    <dgm:cxn modelId="{AE959AB5-3513-411C-9E5F-8D40226AA797}" type="presParOf" srcId="{80439C3F-59BC-4828-826A-99C73686AC81}" destId="{2159E558-BE46-4A91-83BA-B0D3BEF38720}" srcOrd="1" destOrd="0" presId="urn:microsoft.com/office/officeart/2005/8/layout/vList5"/>
    <dgm:cxn modelId="{4FE00C77-B29B-4780-943B-B1727DB09529}" type="presParOf" srcId="{1A0ADD59-BE98-4C3D-A2A0-5F170EB48934}" destId="{BD7B6CC7-6E91-44B2-886F-C9277DF12799}" srcOrd="3" destOrd="0" presId="urn:microsoft.com/office/officeart/2005/8/layout/vList5"/>
    <dgm:cxn modelId="{95F6DB89-7FB2-4D04-A1B6-60DEFD59C709}" type="presParOf" srcId="{1A0ADD59-BE98-4C3D-A2A0-5F170EB48934}" destId="{D85A4349-17A7-43B1-8FB9-AA19F1E016B3}" srcOrd="4" destOrd="0" presId="urn:microsoft.com/office/officeart/2005/8/layout/vList5"/>
    <dgm:cxn modelId="{FE684EB0-16E7-4C44-AD86-449D0A9831E1}" type="presParOf" srcId="{D85A4349-17A7-43B1-8FB9-AA19F1E016B3}" destId="{56B2209A-AA13-4D62-8B62-86C2205F40E5}" srcOrd="0" destOrd="0" presId="urn:microsoft.com/office/officeart/2005/8/layout/vList5"/>
    <dgm:cxn modelId="{51650B16-9C49-47AD-A3E7-481EBE74FAA0}" type="presParOf" srcId="{D85A4349-17A7-43B1-8FB9-AA19F1E016B3}" destId="{04591A63-5564-49D7-A28D-9F9DFB51E264}" srcOrd="1" destOrd="0" presId="urn:microsoft.com/office/officeart/2005/8/layout/vList5"/>
    <dgm:cxn modelId="{4AEB6189-8265-49F5-84BB-2079A5D6EDEE}" type="presParOf" srcId="{1A0ADD59-BE98-4C3D-A2A0-5F170EB48934}" destId="{7D9073A6-7A3D-43FA-8D3A-C68F289A5DF2}" srcOrd="5" destOrd="0" presId="urn:microsoft.com/office/officeart/2005/8/layout/vList5"/>
    <dgm:cxn modelId="{450A07DA-25E6-4BE2-B838-D1B2EB78CEFB}" type="presParOf" srcId="{1A0ADD59-BE98-4C3D-A2A0-5F170EB48934}" destId="{A33321F3-409D-40A4-8D48-8D33F6A82E93}" srcOrd="6" destOrd="0" presId="urn:microsoft.com/office/officeart/2005/8/layout/vList5"/>
    <dgm:cxn modelId="{E40E7E71-3FC5-464D-A7AA-36273305FDA5}" type="presParOf" srcId="{A33321F3-409D-40A4-8D48-8D33F6A82E93}" destId="{71CF125F-755C-46F5-9D22-DA2106CF06C1}" srcOrd="0" destOrd="0" presId="urn:microsoft.com/office/officeart/2005/8/layout/vList5"/>
    <dgm:cxn modelId="{8A7E1E62-C451-41AE-8171-771CFED42AA8}" type="presParOf" srcId="{A33321F3-409D-40A4-8D48-8D33F6A82E93}" destId="{AD09F776-7A30-47E7-9D6A-519EAE065E2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1191A12-CF25-468E-99E9-1C3AB35E1F0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91E4B7-7573-4EF3-AB47-79372EDED593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lnSpc>
              <a:spcPct val="100000"/>
            </a:lnSpc>
          </a:pP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ПРЕПОДАВАТЕЛЕЙ</a:t>
          </a:r>
          <a:endParaRPr lang="ru-RU" sz="1800" dirty="0"/>
        </a:p>
      </dgm:t>
    </dgm:pt>
    <dgm:pt modelId="{7B1787C5-8A3F-47B4-AEB9-35A33645A2D6}" type="parTrans" cxnId="{CE8F15E2-EEA7-4374-A1B2-939FAAAE15F3}">
      <dgm:prSet/>
      <dgm:spPr/>
      <dgm:t>
        <a:bodyPr/>
        <a:lstStyle/>
        <a:p>
          <a:endParaRPr lang="ru-RU"/>
        </a:p>
      </dgm:t>
    </dgm:pt>
    <dgm:pt modelId="{FDE0D1ED-3C3E-4814-853A-61F3F481AB7F}" type="sibTrans" cxnId="{CE8F15E2-EEA7-4374-A1B2-939FAAAE15F3}">
      <dgm:prSet/>
      <dgm:spPr/>
      <dgm:t>
        <a:bodyPr/>
        <a:lstStyle/>
        <a:p>
          <a:endParaRPr lang="ru-RU"/>
        </a:p>
      </dgm:t>
    </dgm:pt>
    <dgm:pt modelId="{59C3E763-4AAF-43A1-A87B-752D01B70E5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>
            <a:lnSpc>
              <a:spcPct val="100000"/>
            </a:lnSpc>
          </a:pPr>
          <a:r>
            <a:rPr lang="ru-RU" sz="24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Рюш И. О.</a:t>
          </a:r>
          <a:endParaRPr lang="ru-RU" sz="24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700CC6-EF5D-4035-B6B2-0AD94893F6BD}" type="parTrans" cxnId="{6DCBB89E-5940-4023-A447-DBE28CFBEA01}">
      <dgm:prSet/>
      <dgm:spPr/>
      <dgm:t>
        <a:bodyPr/>
        <a:lstStyle/>
        <a:p>
          <a:endParaRPr lang="ru-RU"/>
        </a:p>
      </dgm:t>
    </dgm:pt>
    <dgm:pt modelId="{E23C4021-6260-4C6F-81D9-9E85FE208222}" type="sibTrans" cxnId="{6DCBB89E-5940-4023-A447-DBE28CFBEA01}">
      <dgm:prSet/>
      <dgm:spPr/>
      <dgm:t>
        <a:bodyPr/>
        <a:lstStyle/>
        <a:p>
          <a:endParaRPr lang="ru-RU"/>
        </a:p>
      </dgm:t>
    </dgm:pt>
    <dgm:pt modelId="{83C3CD0B-77A8-48FE-A99E-63099E604C58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УЧАСТИЕ ПРЕПОДАВАТЕЛЕЙ В КОНФЕРЕНЦИЯХ</a:t>
          </a:r>
          <a:endParaRPr lang="ru-RU" sz="1800" dirty="0"/>
        </a:p>
      </dgm:t>
    </dgm:pt>
    <dgm:pt modelId="{AEC0DB75-B0D7-4F95-8EE0-E2C3AD143FCB}" type="parTrans" cxnId="{0D73A201-E13E-4894-9C24-F185DA231142}">
      <dgm:prSet/>
      <dgm:spPr/>
      <dgm:t>
        <a:bodyPr/>
        <a:lstStyle/>
        <a:p>
          <a:endParaRPr lang="ru-RU"/>
        </a:p>
      </dgm:t>
    </dgm:pt>
    <dgm:pt modelId="{A1922345-5728-4412-AACB-E0E24EC98D84}" type="sibTrans" cxnId="{0D73A201-E13E-4894-9C24-F185DA231142}">
      <dgm:prSet/>
      <dgm:spPr/>
      <dgm:t>
        <a:bodyPr/>
        <a:lstStyle/>
        <a:p>
          <a:endParaRPr lang="ru-RU"/>
        </a:p>
      </dgm:t>
    </dgm:pt>
    <dgm:pt modelId="{440F1ED7-243C-461D-87E1-110F9D661E7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2000" b="1" i="0" u="none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Андрейчук</a:t>
          </a:r>
          <a:r>
            <a:rPr lang="ru-RU" sz="20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А. М.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A78071-76DD-4C0F-85EA-9E248F706BC4}" type="parTrans" cxnId="{CEC84FCC-0759-4EFC-B410-0135884B4BDC}">
      <dgm:prSet/>
      <dgm:spPr/>
      <dgm:t>
        <a:bodyPr/>
        <a:lstStyle/>
        <a:p>
          <a:endParaRPr lang="ru-RU"/>
        </a:p>
      </dgm:t>
    </dgm:pt>
    <dgm:pt modelId="{BBC0EF40-8526-44FB-A268-B5CFBB85008C}" type="sibTrans" cxnId="{CEC84FCC-0759-4EFC-B410-0135884B4BDC}">
      <dgm:prSet/>
      <dgm:spPr/>
      <dgm:t>
        <a:bodyPr/>
        <a:lstStyle/>
        <a:p>
          <a:endParaRPr lang="ru-RU"/>
        </a:p>
      </dgm:t>
    </dgm:pt>
    <dgm:pt modelId="{2C084973-B6B9-4612-89CD-594FDB8E8728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Гималетдинова Л. А.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8284DE-56C4-4930-ACEA-B9F6BEDA5545}" type="parTrans" cxnId="{416176C7-884F-4889-90D9-B2FCFD79AD09}">
      <dgm:prSet/>
      <dgm:spPr/>
      <dgm:t>
        <a:bodyPr/>
        <a:lstStyle/>
        <a:p>
          <a:endParaRPr lang="ru-RU"/>
        </a:p>
      </dgm:t>
    </dgm:pt>
    <dgm:pt modelId="{D545792A-BC70-41EB-AE5B-8F0CD48102AE}" type="sibTrans" cxnId="{416176C7-884F-4889-90D9-B2FCFD79AD09}">
      <dgm:prSet/>
      <dgm:spPr/>
      <dgm:t>
        <a:bodyPr/>
        <a:lstStyle/>
        <a:p>
          <a:endParaRPr lang="ru-RU"/>
        </a:p>
      </dgm:t>
    </dgm:pt>
    <dgm:pt modelId="{CED2728A-5005-4917-BE3B-946A2B91D02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20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Горащук О. С.</a:t>
          </a:r>
          <a:endParaRPr lang="ru-RU" sz="2000" b="1" i="0" u="none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662300-0C0E-4730-AC0C-BE74CBBEF3DD}" type="parTrans" cxnId="{64344FCE-97F7-4C4C-9143-35A3D571D578}">
      <dgm:prSet/>
      <dgm:spPr/>
      <dgm:t>
        <a:bodyPr/>
        <a:lstStyle/>
        <a:p>
          <a:endParaRPr lang="ru-RU"/>
        </a:p>
      </dgm:t>
    </dgm:pt>
    <dgm:pt modelId="{10223C86-EDB2-4ED4-B29A-2FF5D4AF7F25}" type="sibTrans" cxnId="{64344FCE-97F7-4C4C-9143-35A3D571D578}">
      <dgm:prSet/>
      <dgm:spPr/>
      <dgm:t>
        <a:bodyPr/>
        <a:lstStyle/>
        <a:p>
          <a:endParaRPr lang="ru-RU"/>
        </a:p>
      </dgm:t>
    </dgm:pt>
    <dgm:pt modelId="{ADC0E5FA-0189-415A-BF2C-E5A0DF76D22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Малюга Г. Г.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EDE341-1306-4BDC-BFCD-A7AC3CCB3195}" type="parTrans" cxnId="{76A092F5-B24C-4262-B6A9-AAB472C27ABB}">
      <dgm:prSet/>
      <dgm:spPr/>
      <dgm:t>
        <a:bodyPr/>
        <a:lstStyle/>
        <a:p>
          <a:endParaRPr lang="ru-RU"/>
        </a:p>
      </dgm:t>
    </dgm:pt>
    <dgm:pt modelId="{D243AD68-DD85-42B2-97A1-CFF8E247E5F3}" type="sibTrans" cxnId="{76A092F5-B24C-4262-B6A9-AAB472C27ABB}">
      <dgm:prSet/>
      <dgm:spPr/>
      <dgm:t>
        <a:bodyPr/>
        <a:lstStyle/>
        <a:p>
          <a:endParaRPr lang="ru-RU"/>
        </a:p>
      </dgm:t>
    </dgm:pt>
    <dgm:pt modelId="{050BCFA2-0DDB-43C9-AEFA-C4BF12CA0695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>
            <a:lnSpc>
              <a:spcPct val="100000"/>
            </a:lnSpc>
          </a:pPr>
          <a:r>
            <a:rPr lang="ru-RU" sz="2400" b="1" i="0" u="none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Чепорова</a:t>
          </a:r>
          <a:r>
            <a:rPr lang="ru-RU" sz="24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Г. Е.</a:t>
          </a:r>
          <a:endParaRPr lang="ru-RU" sz="24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156EBEE-A31B-4C4A-968E-4BB49EE1149A}" type="sibTrans" cxnId="{7534EEEF-055C-419D-8FDD-CAD1F5D77B7B}">
      <dgm:prSet/>
      <dgm:spPr/>
      <dgm:t>
        <a:bodyPr/>
        <a:lstStyle/>
        <a:p>
          <a:endParaRPr lang="ru-RU"/>
        </a:p>
      </dgm:t>
    </dgm:pt>
    <dgm:pt modelId="{B015A0B4-DD89-4108-A5DA-633C3288F57E}" type="parTrans" cxnId="{7534EEEF-055C-419D-8FDD-CAD1F5D77B7B}">
      <dgm:prSet/>
      <dgm:spPr/>
      <dgm:t>
        <a:bodyPr/>
        <a:lstStyle/>
        <a:p>
          <a:endParaRPr lang="ru-RU"/>
        </a:p>
      </dgm:t>
    </dgm:pt>
    <dgm:pt modelId="{D4C985AA-328E-4153-B7AC-606550F39919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2000" b="1" i="0" u="none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Гавриленко Ю. М.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2DA480-3867-42F3-9565-E4845109D36B}" type="parTrans" cxnId="{0C6413BE-7A1B-42DB-9DF2-88F7BB097F3D}">
      <dgm:prSet/>
      <dgm:spPr/>
      <dgm:t>
        <a:bodyPr/>
        <a:lstStyle/>
        <a:p>
          <a:endParaRPr lang="ru-RU"/>
        </a:p>
      </dgm:t>
    </dgm:pt>
    <dgm:pt modelId="{6D655D78-0A24-4B31-9049-756F2DA79E25}" type="sibTrans" cxnId="{0C6413BE-7A1B-42DB-9DF2-88F7BB097F3D}">
      <dgm:prSet/>
      <dgm:spPr/>
      <dgm:t>
        <a:bodyPr/>
        <a:lstStyle/>
        <a:p>
          <a:endParaRPr lang="ru-RU"/>
        </a:p>
      </dgm:t>
    </dgm:pt>
    <dgm:pt modelId="{1E6FDDA2-7361-4C71-A5B8-1D701E4E261F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rtl="0"/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Беленькая Е. Р.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51AB66-18BE-4E58-A207-98D6A236AC56}" type="parTrans" cxnId="{87905010-2D7D-4624-BEB3-EF90D874C94C}">
      <dgm:prSet/>
      <dgm:spPr/>
      <dgm:t>
        <a:bodyPr/>
        <a:lstStyle/>
        <a:p>
          <a:endParaRPr lang="ru-RU"/>
        </a:p>
      </dgm:t>
    </dgm:pt>
    <dgm:pt modelId="{E09B7B90-3459-4170-A954-E324810959F6}" type="sibTrans" cxnId="{87905010-2D7D-4624-BEB3-EF90D874C94C}">
      <dgm:prSet/>
      <dgm:spPr/>
      <dgm:t>
        <a:bodyPr/>
        <a:lstStyle/>
        <a:p>
          <a:endParaRPr lang="ru-RU"/>
        </a:p>
      </dgm:t>
    </dgm:pt>
    <dgm:pt modelId="{6395A4DB-F792-4E24-AD58-14026464FA84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Мизерак М. В.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CEB9B0-90AC-48F7-911E-A116364DBF3B}" type="parTrans" cxnId="{70ED4FE4-28F4-4B32-B6E1-B8D771C9A4E2}">
      <dgm:prSet/>
      <dgm:spPr/>
      <dgm:t>
        <a:bodyPr/>
        <a:lstStyle/>
        <a:p>
          <a:endParaRPr lang="ru-RU"/>
        </a:p>
      </dgm:t>
    </dgm:pt>
    <dgm:pt modelId="{1911071C-AB83-4920-909D-0934B1D86C32}" type="sibTrans" cxnId="{70ED4FE4-28F4-4B32-B6E1-B8D771C9A4E2}">
      <dgm:prSet/>
      <dgm:spPr/>
      <dgm:t>
        <a:bodyPr/>
        <a:lstStyle/>
        <a:p>
          <a:endParaRPr lang="ru-RU"/>
        </a:p>
      </dgm:t>
    </dgm:pt>
    <dgm:pt modelId="{B658CFE2-C6F3-45B5-8919-526724008BA2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Чепорова</a:t>
          </a:r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Г. Е.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5288FC-7A58-46D2-AB04-FE4C9DB568A3}" type="parTrans" cxnId="{7DC6F9D9-8528-4073-8469-8D8C9095DA35}">
      <dgm:prSet/>
      <dgm:spPr/>
      <dgm:t>
        <a:bodyPr/>
        <a:lstStyle/>
        <a:p>
          <a:endParaRPr lang="ru-RU"/>
        </a:p>
      </dgm:t>
    </dgm:pt>
    <dgm:pt modelId="{3BA49A9A-27C2-4D45-ABAD-BE971F444A4F}" type="sibTrans" cxnId="{7DC6F9D9-8528-4073-8469-8D8C9095DA35}">
      <dgm:prSet/>
      <dgm:spPr/>
      <dgm:t>
        <a:bodyPr/>
        <a:lstStyle/>
        <a:p>
          <a:endParaRPr lang="ru-RU"/>
        </a:p>
      </dgm:t>
    </dgm:pt>
    <dgm:pt modelId="{BF9B5472-A5CC-4D2B-B874-5EB57A1DD1E6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Шаталина Е. Ф.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91CB97-F645-4993-A8AB-45181B594FE4}" type="parTrans" cxnId="{54F291C7-94BE-4D4E-B730-DE78B1D232CC}">
      <dgm:prSet/>
      <dgm:spPr/>
      <dgm:t>
        <a:bodyPr/>
        <a:lstStyle/>
        <a:p>
          <a:endParaRPr lang="ru-RU"/>
        </a:p>
      </dgm:t>
    </dgm:pt>
    <dgm:pt modelId="{9A3E6A56-D79D-4011-ABA6-6FDE77B11A18}" type="sibTrans" cxnId="{54F291C7-94BE-4D4E-B730-DE78B1D232CC}">
      <dgm:prSet/>
      <dgm:spPr/>
      <dgm:t>
        <a:bodyPr/>
        <a:lstStyle/>
        <a:p>
          <a:endParaRPr lang="ru-RU"/>
        </a:p>
      </dgm:t>
    </dgm:pt>
    <dgm:pt modelId="{59F59FE1-C1EA-41A8-9D5A-229D5288967E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Рюш И. О.</a:t>
          </a:r>
          <a:endParaRPr lang="ru-RU" sz="20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3B7344-809C-49E2-BCE6-61C6CA172CA5}" type="parTrans" cxnId="{9CB71599-7B02-4919-8342-871749612C70}">
      <dgm:prSet/>
      <dgm:spPr/>
      <dgm:t>
        <a:bodyPr/>
        <a:lstStyle/>
        <a:p>
          <a:endParaRPr lang="ru-RU"/>
        </a:p>
      </dgm:t>
    </dgm:pt>
    <dgm:pt modelId="{EDDC94AF-2BFC-423D-BC8D-31C45D58FEB7}" type="sibTrans" cxnId="{9CB71599-7B02-4919-8342-871749612C70}">
      <dgm:prSet/>
      <dgm:spPr/>
      <dgm:t>
        <a:bodyPr/>
        <a:lstStyle/>
        <a:p>
          <a:endParaRPr lang="ru-RU"/>
        </a:p>
      </dgm:t>
    </dgm:pt>
    <dgm:pt modelId="{ACDADF31-EAEA-4306-95CF-3B12B12D48EA}" type="pres">
      <dgm:prSet presAssocID="{41191A12-CF25-468E-99E9-1C3AB35E1F0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68D3DF-EF37-415F-9067-ACC221821DDF}" type="pres">
      <dgm:prSet presAssocID="{3091E4B7-7573-4EF3-AB47-79372EDED593}" presName="composite" presStyleCnt="0"/>
      <dgm:spPr/>
    </dgm:pt>
    <dgm:pt modelId="{FD691375-8E53-4E1F-9EDB-9E440E733BB4}" type="pres">
      <dgm:prSet presAssocID="{3091E4B7-7573-4EF3-AB47-79372EDED593}" presName="parTx" presStyleLbl="alignNode1" presStyleIdx="0" presStyleCnt="2" custScaleX="81148" custScaleY="92935" custLinFactNeighborX="7892" custLinFactNeighborY="-792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5621E-B3BF-4622-9499-9EF24E8B99DF}" type="pres">
      <dgm:prSet presAssocID="{3091E4B7-7573-4EF3-AB47-79372EDED593}" presName="desTx" presStyleLbl="alignAccFollowNode1" presStyleIdx="0" presStyleCnt="2" custScaleX="80983" custScaleY="100025" custLinFactNeighborX="7551" custLinFactNeighborY="-33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BA806-3540-4A99-BAB5-20D2D48618BB}" type="pres">
      <dgm:prSet presAssocID="{FDE0D1ED-3C3E-4814-853A-61F3F481AB7F}" presName="space" presStyleCnt="0"/>
      <dgm:spPr/>
    </dgm:pt>
    <dgm:pt modelId="{C2FD1CCA-9CDE-4C4E-BA13-229DF4EA2BAC}" type="pres">
      <dgm:prSet presAssocID="{83C3CD0B-77A8-48FE-A99E-63099E604C58}" presName="composite" presStyleCnt="0"/>
      <dgm:spPr/>
    </dgm:pt>
    <dgm:pt modelId="{E69AC46E-9415-4FC7-8DCD-FD2494109C7B}" type="pres">
      <dgm:prSet presAssocID="{83C3CD0B-77A8-48FE-A99E-63099E604C58}" presName="parTx" presStyleLbl="alignNode1" presStyleIdx="1" presStyleCnt="2" custScaleX="74072" custScaleY="84908" custLinFactNeighborX="8105" custLinFactNeighborY="-148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FB5699-DEED-4E68-B187-8F39609D2821}" type="pres">
      <dgm:prSet presAssocID="{83C3CD0B-77A8-48FE-A99E-63099E604C58}" presName="desTx" presStyleLbl="alignAccFollowNode1" presStyleIdx="1" presStyleCnt="2" custScaleX="74402" custScaleY="98677" custLinFactNeighborX="8267" custLinFactNeighborY="-34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4AE39E-FB5E-41A8-818A-47724AF98CCF}" type="presOf" srcId="{41191A12-CF25-468E-99E9-1C3AB35E1F0C}" destId="{ACDADF31-EAEA-4306-95CF-3B12B12D48EA}" srcOrd="0" destOrd="0" presId="urn:microsoft.com/office/officeart/2005/8/layout/hList1"/>
    <dgm:cxn modelId="{BB6C8351-04B2-49D4-A932-A3BD187F522C}" type="presOf" srcId="{ADC0E5FA-0189-415A-BF2C-E5A0DF76D224}" destId="{A2FB5699-DEED-4E68-B187-8F39609D2821}" srcOrd="0" destOrd="5" presId="urn:microsoft.com/office/officeart/2005/8/layout/hList1"/>
    <dgm:cxn modelId="{416176C7-884F-4889-90D9-B2FCFD79AD09}" srcId="{83C3CD0B-77A8-48FE-A99E-63099E604C58}" destId="{2C084973-B6B9-4612-89CD-594FDB8E8728}" srcOrd="3" destOrd="0" parTransId="{C18284DE-56C4-4930-ACEA-B9F6BEDA5545}" sibTransId="{D545792A-BC70-41EB-AE5B-8F0CD48102AE}"/>
    <dgm:cxn modelId="{7DAB5338-1F82-4F58-A243-FE1C35B4B2F1}" type="presOf" srcId="{59C3E763-4AAF-43A1-A87B-752D01B70E52}" destId="{E075621E-B3BF-4622-9499-9EF24E8B99DF}" srcOrd="0" destOrd="0" presId="urn:microsoft.com/office/officeart/2005/8/layout/hList1"/>
    <dgm:cxn modelId="{697036F7-3F42-4EB1-BECB-68F175E72B90}" type="presOf" srcId="{6395A4DB-F792-4E24-AD58-14026464FA84}" destId="{A2FB5699-DEED-4E68-B187-8F39609D2821}" srcOrd="0" destOrd="6" presId="urn:microsoft.com/office/officeart/2005/8/layout/hList1"/>
    <dgm:cxn modelId="{1C082690-5A01-4D14-A431-102828354A4D}" type="presOf" srcId="{440F1ED7-243C-461D-87E1-110F9D661E76}" destId="{A2FB5699-DEED-4E68-B187-8F39609D2821}" srcOrd="0" destOrd="0" presId="urn:microsoft.com/office/officeart/2005/8/layout/hList1"/>
    <dgm:cxn modelId="{B2D106DD-65ED-4DC0-8A67-45C5597CD370}" type="presOf" srcId="{83C3CD0B-77A8-48FE-A99E-63099E604C58}" destId="{E69AC46E-9415-4FC7-8DCD-FD2494109C7B}" srcOrd="0" destOrd="0" presId="urn:microsoft.com/office/officeart/2005/8/layout/hList1"/>
    <dgm:cxn modelId="{A777453C-78DF-467A-9424-CF7F033B12CB}" type="presOf" srcId="{B658CFE2-C6F3-45B5-8919-526724008BA2}" destId="{A2FB5699-DEED-4E68-B187-8F39609D2821}" srcOrd="0" destOrd="8" presId="urn:microsoft.com/office/officeart/2005/8/layout/hList1"/>
    <dgm:cxn modelId="{66D046DC-1599-4100-ABE6-B0D5E300762E}" type="presOf" srcId="{59F59FE1-C1EA-41A8-9D5A-229D5288967E}" destId="{A2FB5699-DEED-4E68-B187-8F39609D2821}" srcOrd="0" destOrd="7" presId="urn:microsoft.com/office/officeart/2005/8/layout/hList1"/>
    <dgm:cxn modelId="{3BD6A95E-F7F7-4D76-B8C8-19D27093D383}" type="presOf" srcId="{050BCFA2-0DDB-43C9-AEFA-C4BF12CA0695}" destId="{E075621E-B3BF-4622-9499-9EF24E8B99DF}" srcOrd="0" destOrd="1" presId="urn:microsoft.com/office/officeart/2005/8/layout/hList1"/>
    <dgm:cxn modelId="{CE8F15E2-EEA7-4374-A1B2-939FAAAE15F3}" srcId="{41191A12-CF25-468E-99E9-1C3AB35E1F0C}" destId="{3091E4B7-7573-4EF3-AB47-79372EDED593}" srcOrd="0" destOrd="0" parTransId="{7B1787C5-8A3F-47B4-AEB9-35A33645A2D6}" sibTransId="{FDE0D1ED-3C3E-4814-853A-61F3F481AB7F}"/>
    <dgm:cxn modelId="{64344FCE-97F7-4C4C-9143-35A3D571D578}" srcId="{83C3CD0B-77A8-48FE-A99E-63099E604C58}" destId="{CED2728A-5005-4917-BE3B-946A2B91D025}" srcOrd="4" destOrd="0" parTransId="{53662300-0C0E-4730-AC0C-BE74CBBEF3DD}" sibTransId="{10223C86-EDB2-4ED4-B29A-2FF5D4AF7F25}"/>
    <dgm:cxn modelId="{CEC84FCC-0759-4EFC-B410-0135884B4BDC}" srcId="{83C3CD0B-77A8-48FE-A99E-63099E604C58}" destId="{440F1ED7-243C-461D-87E1-110F9D661E76}" srcOrd="0" destOrd="0" parTransId="{3BA78071-76DD-4C0F-85EA-9E248F706BC4}" sibTransId="{BBC0EF40-8526-44FB-A268-B5CFBB85008C}"/>
    <dgm:cxn modelId="{1CD4EAA4-73EA-4094-8645-C7661F9429B5}" type="presOf" srcId="{2C084973-B6B9-4612-89CD-594FDB8E8728}" destId="{A2FB5699-DEED-4E68-B187-8F39609D2821}" srcOrd="0" destOrd="3" presId="urn:microsoft.com/office/officeart/2005/8/layout/hList1"/>
    <dgm:cxn modelId="{7534EEEF-055C-419D-8FDD-CAD1F5D77B7B}" srcId="{3091E4B7-7573-4EF3-AB47-79372EDED593}" destId="{050BCFA2-0DDB-43C9-AEFA-C4BF12CA0695}" srcOrd="1" destOrd="0" parTransId="{B015A0B4-DD89-4108-A5DA-633C3288F57E}" sibTransId="{1156EBEE-A31B-4C4A-968E-4BB49EE1149A}"/>
    <dgm:cxn modelId="{9CB71599-7B02-4919-8342-871749612C70}" srcId="{83C3CD0B-77A8-48FE-A99E-63099E604C58}" destId="{59F59FE1-C1EA-41A8-9D5A-229D5288967E}" srcOrd="7" destOrd="0" parTransId="{2B3B7344-809C-49E2-BCE6-61C6CA172CA5}" sibTransId="{EDDC94AF-2BFC-423D-BC8D-31C45D58FEB7}"/>
    <dgm:cxn modelId="{0C6413BE-7A1B-42DB-9DF2-88F7BB097F3D}" srcId="{83C3CD0B-77A8-48FE-A99E-63099E604C58}" destId="{D4C985AA-328E-4153-B7AC-606550F39919}" srcOrd="2" destOrd="0" parTransId="{4C2DA480-3867-42F3-9565-E4845109D36B}" sibTransId="{6D655D78-0A24-4B31-9049-756F2DA79E25}"/>
    <dgm:cxn modelId="{7DC6F9D9-8528-4073-8469-8D8C9095DA35}" srcId="{83C3CD0B-77A8-48FE-A99E-63099E604C58}" destId="{B658CFE2-C6F3-45B5-8919-526724008BA2}" srcOrd="8" destOrd="0" parTransId="{715288FC-7A58-46D2-AB04-FE4C9DB568A3}" sibTransId="{3BA49A9A-27C2-4D45-ABAD-BE971F444A4F}"/>
    <dgm:cxn modelId="{7B852A5C-400C-4E47-896D-9C644D63270D}" type="presOf" srcId="{3091E4B7-7573-4EF3-AB47-79372EDED593}" destId="{FD691375-8E53-4E1F-9EDB-9E440E733BB4}" srcOrd="0" destOrd="0" presId="urn:microsoft.com/office/officeart/2005/8/layout/hList1"/>
    <dgm:cxn modelId="{1795C9C0-236E-4167-8FB7-E4BB6043DA84}" type="presOf" srcId="{BF9B5472-A5CC-4D2B-B874-5EB57A1DD1E6}" destId="{A2FB5699-DEED-4E68-B187-8F39609D2821}" srcOrd="0" destOrd="9" presId="urn:microsoft.com/office/officeart/2005/8/layout/hList1"/>
    <dgm:cxn modelId="{6DCBB89E-5940-4023-A447-DBE28CFBEA01}" srcId="{3091E4B7-7573-4EF3-AB47-79372EDED593}" destId="{59C3E763-4AAF-43A1-A87B-752D01B70E52}" srcOrd="0" destOrd="0" parTransId="{68700CC6-EF5D-4035-B6B2-0AD94893F6BD}" sibTransId="{E23C4021-6260-4C6F-81D9-9E85FE208222}"/>
    <dgm:cxn modelId="{0D73A201-E13E-4894-9C24-F185DA231142}" srcId="{41191A12-CF25-468E-99E9-1C3AB35E1F0C}" destId="{83C3CD0B-77A8-48FE-A99E-63099E604C58}" srcOrd="1" destOrd="0" parTransId="{AEC0DB75-B0D7-4F95-8EE0-E2C3AD143FCB}" sibTransId="{A1922345-5728-4412-AACB-E0E24EC98D84}"/>
    <dgm:cxn modelId="{54F291C7-94BE-4D4E-B730-DE78B1D232CC}" srcId="{83C3CD0B-77A8-48FE-A99E-63099E604C58}" destId="{BF9B5472-A5CC-4D2B-B874-5EB57A1DD1E6}" srcOrd="9" destOrd="0" parTransId="{7B91CB97-F645-4993-A8AB-45181B594FE4}" sibTransId="{9A3E6A56-D79D-4011-ABA6-6FDE77B11A18}"/>
    <dgm:cxn modelId="{76A092F5-B24C-4262-B6A9-AAB472C27ABB}" srcId="{83C3CD0B-77A8-48FE-A99E-63099E604C58}" destId="{ADC0E5FA-0189-415A-BF2C-E5A0DF76D224}" srcOrd="5" destOrd="0" parTransId="{94EDE341-1306-4BDC-BFCD-A7AC3CCB3195}" sibTransId="{D243AD68-DD85-42B2-97A1-CFF8E247E5F3}"/>
    <dgm:cxn modelId="{70ED4FE4-28F4-4B32-B6E1-B8D771C9A4E2}" srcId="{83C3CD0B-77A8-48FE-A99E-63099E604C58}" destId="{6395A4DB-F792-4E24-AD58-14026464FA84}" srcOrd="6" destOrd="0" parTransId="{C8CEB9B0-90AC-48F7-911E-A116364DBF3B}" sibTransId="{1911071C-AB83-4920-909D-0934B1D86C32}"/>
    <dgm:cxn modelId="{D2057F10-7C46-49F5-9678-4616652ADCC8}" type="presOf" srcId="{1E6FDDA2-7361-4C71-A5B8-1D701E4E261F}" destId="{A2FB5699-DEED-4E68-B187-8F39609D2821}" srcOrd="0" destOrd="1" presId="urn:microsoft.com/office/officeart/2005/8/layout/hList1"/>
    <dgm:cxn modelId="{87905010-2D7D-4624-BEB3-EF90D874C94C}" srcId="{83C3CD0B-77A8-48FE-A99E-63099E604C58}" destId="{1E6FDDA2-7361-4C71-A5B8-1D701E4E261F}" srcOrd="1" destOrd="0" parTransId="{2251AB66-18BE-4E58-A207-98D6A236AC56}" sibTransId="{E09B7B90-3459-4170-A954-E324810959F6}"/>
    <dgm:cxn modelId="{D93FE90E-D1EE-4255-B4D9-494EDE4DC336}" type="presOf" srcId="{D4C985AA-328E-4153-B7AC-606550F39919}" destId="{A2FB5699-DEED-4E68-B187-8F39609D2821}" srcOrd="0" destOrd="2" presId="urn:microsoft.com/office/officeart/2005/8/layout/hList1"/>
    <dgm:cxn modelId="{158432D4-CB91-4628-B824-494D153FE47F}" type="presOf" srcId="{CED2728A-5005-4917-BE3B-946A2B91D025}" destId="{A2FB5699-DEED-4E68-B187-8F39609D2821}" srcOrd="0" destOrd="4" presId="urn:microsoft.com/office/officeart/2005/8/layout/hList1"/>
    <dgm:cxn modelId="{4E7BE001-877D-4FBF-9CCB-83F08607F981}" type="presParOf" srcId="{ACDADF31-EAEA-4306-95CF-3B12B12D48EA}" destId="{7468D3DF-EF37-415F-9067-ACC221821DDF}" srcOrd="0" destOrd="0" presId="urn:microsoft.com/office/officeart/2005/8/layout/hList1"/>
    <dgm:cxn modelId="{1A4E1C1D-D032-4219-A195-A87548FD94CB}" type="presParOf" srcId="{7468D3DF-EF37-415F-9067-ACC221821DDF}" destId="{FD691375-8E53-4E1F-9EDB-9E440E733BB4}" srcOrd="0" destOrd="0" presId="urn:microsoft.com/office/officeart/2005/8/layout/hList1"/>
    <dgm:cxn modelId="{8C8D696A-614F-43BE-867A-2DF97D4CAA46}" type="presParOf" srcId="{7468D3DF-EF37-415F-9067-ACC221821DDF}" destId="{E075621E-B3BF-4622-9499-9EF24E8B99DF}" srcOrd="1" destOrd="0" presId="urn:microsoft.com/office/officeart/2005/8/layout/hList1"/>
    <dgm:cxn modelId="{C1E33D85-F1FD-4C77-B86A-CA998C56826C}" type="presParOf" srcId="{ACDADF31-EAEA-4306-95CF-3B12B12D48EA}" destId="{7C2BA806-3540-4A99-BAB5-20D2D48618BB}" srcOrd="1" destOrd="0" presId="urn:microsoft.com/office/officeart/2005/8/layout/hList1"/>
    <dgm:cxn modelId="{1F117F17-4F5C-4AD0-9D3E-4284FFF525E3}" type="presParOf" srcId="{ACDADF31-EAEA-4306-95CF-3B12B12D48EA}" destId="{C2FD1CCA-9CDE-4C4E-BA13-229DF4EA2BAC}" srcOrd="2" destOrd="0" presId="urn:microsoft.com/office/officeart/2005/8/layout/hList1"/>
    <dgm:cxn modelId="{0C6E48A9-1FB2-4030-A385-E90FD251C37F}" type="presParOf" srcId="{C2FD1CCA-9CDE-4C4E-BA13-229DF4EA2BAC}" destId="{E69AC46E-9415-4FC7-8DCD-FD2494109C7B}" srcOrd="0" destOrd="0" presId="urn:microsoft.com/office/officeart/2005/8/layout/hList1"/>
    <dgm:cxn modelId="{3FA34C7D-DFBC-4242-BC1A-B657BACCE424}" type="presParOf" srcId="{C2FD1CCA-9CDE-4C4E-BA13-229DF4EA2BAC}" destId="{A2FB5699-DEED-4E68-B187-8F39609D282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34AFA-904C-49B8-90C7-F1DD5637AD96}">
      <dsp:nvSpPr>
        <dsp:cNvPr id="0" name=""/>
        <dsp:cNvSpPr/>
      </dsp:nvSpPr>
      <dsp:spPr>
        <a:xfrm>
          <a:off x="571" y="306601"/>
          <a:ext cx="2079872" cy="1039936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ПЕДСОВЕТ</a:t>
          </a:r>
          <a:endParaRPr lang="ru-RU" sz="2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030" y="337060"/>
        <a:ext cx="2018954" cy="979018"/>
      </dsp:txXfrm>
    </dsp:sp>
    <dsp:sp modelId="{F7699FE5-3555-459C-8FF8-BAEA2CC9BB43}">
      <dsp:nvSpPr>
        <dsp:cNvPr id="0" name=""/>
        <dsp:cNvSpPr/>
      </dsp:nvSpPr>
      <dsp:spPr>
        <a:xfrm>
          <a:off x="208558" y="1346537"/>
          <a:ext cx="207987" cy="904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04198"/>
              </a:lnTo>
              <a:lnTo>
                <a:pt x="207987" y="904198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F32470D8-18F2-4CE9-A213-2CABEB1D3A37}">
      <dsp:nvSpPr>
        <dsp:cNvPr id="0" name=""/>
        <dsp:cNvSpPr/>
      </dsp:nvSpPr>
      <dsp:spPr>
        <a:xfrm>
          <a:off x="416545" y="1606521"/>
          <a:ext cx="1663897" cy="128842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ЗАСЕДАНИЙ В ГОД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4282" y="1644258"/>
        <a:ext cx="1588423" cy="1212954"/>
      </dsp:txXfrm>
    </dsp:sp>
    <dsp:sp modelId="{B7FA9253-3B55-430D-B2EC-8406E825C770}">
      <dsp:nvSpPr>
        <dsp:cNvPr id="0" name=""/>
        <dsp:cNvSpPr/>
      </dsp:nvSpPr>
      <dsp:spPr>
        <a:xfrm>
          <a:off x="2197748" y="306601"/>
          <a:ext cx="2079872" cy="1039936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МЕТОДСОВЕТ</a:t>
          </a:r>
          <a:endParaRPr lang="ru-RU" sz="21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28207" y="337060"/>
        <a:ext cx="2018954" cy="979018"/>
      </dsp:txXfrm>
    </dsp:sp>
    <dsp:sp modelId="{A4F62887-B723-404F-AB5F-E2E8BAA4E695}">
      <dsp:nvSpPr>
        <dsp:cNvPr id="0" name=""/>
        <dsp:cNvSpPr/>
      </dsp:nvSpPr>
      <dsp:spPr>
        <a:xfrm>
          <a:off x="2405735" y="1346537"/>
          <a:ext cx="227554" cy="8888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8864"/>
              </a:lnTo>
              <a:lnTo>
                <a:pt x="227554" y="888864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432BE434-2E06-46C6-9C11-E6B5C445517C}">
      <dsp:nvSpPr>
        <dsp:cNvPr id="0" name=""/>
        <dsp:cNvSpPr/>
      </dsp:nvSpPr>
      <dsp:spPr>
        <a:xfrm>
          <a:off x="2633290" y="1606521"/>
          <a:ext cx="1663897" cy="125776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10 ЗАСЕДАНИЙ В ГОД </a:t>
          </a:r>
          <a:endParaRPr lang="ru-RU" sz="1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70129" y="1643360"/>
        <a:ext cx="1590219" cy="118408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D5617-F9AE-4143-B783-7031A3C3119D}">
      <dsp:nvSpPr>
        <dsp:cNvPr id="0" name=""/>
        <dsp:cNvSpPr/>
      </dsp:nvSpPr>
      <dsp:spPr>
        <a:xfrm>
          <a:off x="4593" y="0"/>
          <a:ext cx="4418704" cy="5645974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НЕДОЧЁТЫ</a:t>
          </a:r>
          <a:endParaRPr lang="ru-RU" sz="3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93" y="0"/>
        <a:ext cx="4418704" cy="1693792"/>
      </dsp:txXfrm>
    </dsp:sp>
    <dsp:sp modelId="{5B767E19-5BBB-49AD-9CC2-3A84E31A0F87}">
      <dsp:nvSpPr>
        <dsp:cNvPr id="0" name=""/>
        <dsp:cNvSpPr/>
      </dsp:nvSpPr>
      <dsp:spPr>
        <a:xfrm>
          <a:off x="446463" y="1694274"/>
          <a:ext cx="3534963" cy="110920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Недостаточная вовлеченность выпускающих методических комиссий в систему методической деятельности колледжа.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8951" y="1726762"/>
        <a:ext cx="3469987" cy="1044231"/>
      </dsp:txXfrm>
    </dsp:sp>
    <dsp:sp modelId="{11D890FD-8FFE-4ADB-92D7-CE5AC330883D}">
      <dsp:nvSpPr>
        <dsp:cNvPr id="0" name=""/>
        <dsp:cNvSpPr/>
      </dsp:nvSpPr>
      <dsp:spPr>
        <a:xfrm>
          <a:off x="446463" y="2974129"/>
          <a:ext cx="3534963" cy="110920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Низкие показатели научной деятельности преподавателей.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8951" y="3006617"/>
        <a:ext cx="3469987" cy="1044231"/>
      </dsp:txXfrm>
    </dsp:sp>
    <dsp:sp modelId="{FB4265FB-9652-4618-8BDE-D679525940B2}">
      <dsp:nvSpPr>
        <dsp:cNvPr id="0" name=""/>
        <dsp:cNvSpPr/>
      </dsp:nvSpPr>
      <dsp:spPr>
        <a:xfrm>
          <a:off x="446463" y="4253985"/>
          <a:ext cx="3534963" cy="110920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Требуют </a:t>
          </a: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доработки ППССЗ,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ФОС по ПМ, МДК, УД.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8951" y="4286473"/>
        <a:ext cx="3469987" cy="1044231"/>
      </dsp:txXfrm>
    </dsp:sp>
    <dsp:sp modelId="{D62C1BD8-E7C6-4E93-8B4C-06E55E5157CC}">
      <dsp:nvSpPr>
        <dsp:cNvPr id="0" name=""/>
        <dsp:cNvSpPr/>
      </dsp:nvSpPr>
      <dsp:spPr>
        <a:xfrm>
          <a:off x="4754700" y="0"/>
          <a:ext cx="4418704" cy="5645974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ЗАДАЧИ</a:t>
          </a:r>
          <a:endParaRPr lang="ru-RU" sz="3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4700" y="0"/>
        <a:ext cx="4418704" cy="1693792"/>
      </dsp:txXfrm>
    </dsp:sp>
    <dsp:sp modelId="{F9052C04-07C4-4EAF-8B71-5E1CF9EA635D}">
      <dsp:nvSpPr>
        <dsp:cNvPr id="0" name=""/>
        <dsp:cNvSpPr/>
      </dsp:nvSpPr>
      <dsp:spPr>
        <a:xfrm>
          <a:off x="5157439" y="1330293"/>
          <a:ext cx="3534963" cy="124894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обновление ППССЗ, программ учебных дисциплин, МДК, ПМ с учетом потребностей регионального рынка труда. 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94019" y="1366873"/>
        <a:ext cx="3461803" cy="1175784"/>
      </dsp:txXfrm>
    </dsp:sp>
    <dsp:sp modelId="{EAF7E766-EA46-4279-AAFC-1942B3DBEC2F}">
      <dsp:nvSpPr>
        <dsp:cNvPr id="0" name=""/>
        <dsp:cNvSpPr/>
      </dsp:nvSpPr>
      <dsp:spPr>
        <a:xfrm>
          <a:off x="5196571" y="2708675"/>
          <a:ext cx="3534963" cy="83821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Продолжить работу по созданию фондов оценочных средств по ПМ, МДК, УД. 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21121" y="2733225"/>
        <a:ext cx="3485863" cy="789110"/>
      </dsp:txXfrm>
    </dsp:sp>
    <dsp:sp modelId="{F7E05E27-64CF-4B18-9DB4-EDC6DCBAD19D}">
      <dsp:nvSpPr>
        <dsp:cNvPr id="0" name=""/>
        <dsp:cNvSpPr/>
      </dsp:nvSpPr>
      <dsp:spPr>
        <a:xfrm>
          <a:off x="5196571" y="3771922"/>
          <a:ext cx="3534963" cy="8192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Усилить работу по повышению квалификации преподавателей колледжа. 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20567" y="3795918"/>
        <a:ext cx="3486971" cy="771283"/>
      </dsp:txXfrm>
    </dsp:sp>
    <dsp:sp modelId="{5650C237-BB38-4370-8E9B-80270D446ECE}">
      <dsp:nvSpPr>
        <dsp:cNvPr id="0" name=""/>
        <dsp:cNvSpPr/>
      </dsp:nvSpPr>
      <dsp:spPr>
        <a:xfrm>
          <a:off x="5196571" y="4717646"/>
          <a:ext cx="3534963" cy="64356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Развивать научный потенциал преподавателей колледжа.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15420" y="4736495"/>
        <a:ext cx="3497265" cy="6058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B34AFA-904C-49B8-90C7-F1DD5637AD96}">
      <dsp:nvSpPr>
        <dsp:cNvPr id="0" name=""/>
        <dsp:cNvSpPr/>
      </dsp:nvSpPr>
      <dsp:spPr>
        <a:xfrm>
          <a:off x="3445" y="20192"/>
          <a:ext cx="2852812" cy="1153671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АТТЕСТАЦИОННАЯ КОМИССИЯ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235" y="53982"/>
        <a:ext cx="2785232" cy="1086091"/>
      </dsp:txXfrm>
    </dsp:sp>
    <dsp:sp modelId="{4DCD2696-E139-4E53-A104-6D9154E48272}">
      <dsp:nvSpPr>
        <dsp:cNvPr id="0" name=""/>
        <dsp:cNvSpPr/>
      </dsp:nvSpPr>
      <dsp:spPr>
        <a:xfrm>
          <a:off x="288726" y="1173863"/>
          <a:ext cx="285281" cy="12124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2457"/>
              </a:lnTo>
              <a:lnTo>
                <a:pt x="285281" y="1212457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AB3577F0-3A99-4E20-A2B2-4E696D90D073}">
      <dsp:nvSpPr>
        <dsp:cNvPr id="0" name=""/>
        <dsp:cNvSpPr/>
      </dsp:nvSpPr>
      <dsp:spPr>
        <a:xfrm>
          <a:off x="574008" y="1417768"/>
          <a:ext cx="2324896" cy="193710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ВОССТАНОВЛЕНИЕ, ПЕРЕВОД ОБУЧАЮЩИХСЯ С КУРСА НА КУРС, СО СПЕЦИАЛЬНОСТИ НА СПЕЦИАЛЬНОСТЬ</a:t>
          </a:r>
          <a:endParaRPr lang="ru-RU" sz="15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0744" y="1474504"/>
        <a:ext cx="2211424" cy="1823632"/>
      </dsp:txXfrm>
    </dsp:sp>
    <dsp:sp modelId="{F7699FE5-3555-459C-8FF8-BAEA2CC9BB43}">
      <dsp:nvSpPr>
        <dsp:cNvPr id="0" name=""/>
        <dsp:cNvSpPr/>
      </dsp:nvSpPr>
      <dsp:spPr>
        <a:xfrm>
          <a:off x="288726" y="1173863"/>
          <a:ext cx="285281" cy="29127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2725"/>
              </a:lnTo>
              <a:lnTo>
                <a:pt x="285281" y="2912725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F32470D8-18F2-4CE9-A213-2CABEB1D3A37}">
      <dsp:nvSpPr>
        <dsp:cNvPr id="0" name=""/>
        <dsp:cNvSpPr/>
      </dsp:nvSpPr>
      <dsp:spPr>
        <a:xfrm>
          <a:off x="574008" y="3598778"/>
          <a:ext cx="1865012" cy="9756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b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ЗАСЕДАНИЙ </a:t>
          </a:r>
          <a:b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ГОД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2583" y="3627353"/>
        <a:ext cx="1807862" cy="918470"/>
      </dsp:txXfrm>
    </dsp:sp>
    <dsp:sp modelId="{B7FA9253-3B55-430D-B2EC-8406E825C770}">
      <dsp:nvSpPr>
        <dsp:cNvPr id="0" name=""/>
        <dsp:cNvSpPr/>
      </dsp:nvSpPr>
      <dsp:spPr>
        <a:xfrm>
          <a:off x="2961235" y="20192"/>
          <a:ext cx="2844695" cy="1128949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СТИПЕНДИАЛЬНАЯ КОМИССИЯ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94301" y="53258"/>
        <a:ext cx="2778563" cy="1062817"/>
      </dsp:txXfrm>
    </dsp:sp>
    <dsp:sp modelId="{C2D278C6-5401-446B-94AE-2DA278B2117F}">
      <dsp:nvSpPr>
        <dsp:cNvPr id="0" name=""/>
        <dsp:cNvSpPr/>
      </dsp:nvSpPr>
      <dsp:spPr>
        <a:xfrm>
          <a:off x="3245704" y="1149141"/>
          <a:ext cx="284641" cy="1271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1580"/>
              </a:lnTo>
              <a:lnTo>
                <a:pt x="284641" y="1271580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B2F9EFEE-F779-4A8A-A6C3-AB55377694F8}">
      <dsp:nvSpPr>
        <dsp:cNvPr id="0" name=""/>
        <dsp:cNvSpPr/>
      </dsp:nvSpPr>
      <dsp:spPr>
        <a:xfrm>
          <a:off x="3530346" y="1393046"/>
          <a:ext cx="2317778" cy="20553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ПЕРЕХОД С КОММЕРЧЕСКОЙ ФОРМЫ ОБУЧЕНИЯ НА БЮДЖЕТ, НАЗНАЧЕНИЕ АКАДЕМИЧЕСКОЙ, СОЦИАЛЬНОЙ СТИПЕНДИЙ И СТИПЕНДИИ ПРАВИТЕЛЬСТВА РФ</a:t>
          </a:r>
          <a:endParaRPr lang="ru-RU" sz="15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90545" y="1453245"/>
        <a:ext cx="2197380" cy="1934952"/>
      </dsp:txXfrm>
    </dsp:sp>
    <dsp:sp modelId="{A4F62887-B723-404F-AB5F-E2E8BAA4E695}">
      <dsp:nvSpPr>
        <dsp:cNvPr id="0" name=""/>
        <dsp:cNvSpPr/>
      </dsp:nvSpPr>
      <dsp:spPr>
        <a:xfrm>
          <a:off x="3245704" y="1149141"/>
          <a:ext cx="284641" cy="30309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0970"/>
              </a:lnTo>
              <a:lnTo>
                <a:pt x="284641" y="3030970"/>
              </a:lnTo>
            </a:path>
          </a:pathLst>
        </a:custGeom>
        <a:noFill/>
        <a:ln w="190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/>
      </dsp:spPr>
      <dsp:style>
        <a:lnRef idx="3">
          <a:schemeClr val="accent2"/>
        </a:lnRef>
        <a:fillRef idx="0">
          <a:schemeClr val="accent2"/>
        </a:fillRef>
        <a:effectRef idx="2">
          <a:schemeClr val="accent2"/>
        </a:effectRef>
        <a:fontRef idx="minor">
          <a:schemeClr val="tx1"/>
        </a:fontRef>
      </dsp:style>
    </dsp:sp>
    <dsp:sp modelId="{432BE434-2E06-46C6-9C11-E6B5C445517C}">
      <dsp:nvSpPr>
        <dsp:cNvPr id="0" name=""/>
        <dsp:cNvSpPr/>
      </dsp:nvSpPr>
      <dsp:spPr>
        <a:xfrm>
          <a:off x="3530346" y="3692302"/>
          <a:ext cx="1877593" cy="9756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</a:t>
          </a:r>
          <a:br>
            <a:rPr lang="ru-RU" sz="24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ЗАСЕДАНИЙ В ГОД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58921" y="3720877"/>
        <a:ext cx="1820443" cy="9184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A26E66-9703-4714-84C7-6FD1030F4857}">
      <dsp:nvSpPr>
        <dsp:cNvPr id="0" name=""/>
        <dsp:cNvSpPr/>
      </dsp:nvSpPr>
      <dsp:spPr>
        <a:xfrm>
          <a:off x="1686867" y="0"/>
          <a:ext cx="3332249" cy="833062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glow" dir="t">
            <a:rot lat="0" lon="0" rev="14100000"/>
          </a:lightRig>
        </a:scene3d>
        <a:sp3d prstMaterial="softEdge">
          <a:bevelT w="127000" prst="artDeco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ГИА СПО</a:t>
          </a:r>
          <a:endParaRPr lang="ru-RU" sz="3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11267" y="24400"/>
        <a:ext cx="3283449" cy="784262"/>
      </dsp:txXfrm>
    </dsp:sp>
    <dsp:sp modelId="{C00A0E06-19D2-40E6-9A02-94C6FED4C939}">
      <dsp:nvSpPr>
        <dsp:cNvPr id="0" name=""/>
        <dsp:cNvSpPr/>
      </dsp:nvSpPr>
      <dsp:spPr>
        <a:xfrm rot="5400000">
          <a:off x="3280098" y="905955"/>
          <a:ext cx="145785" cy="145785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9198FBA0-A30D-4D3F-83C0-8E467400ACD9}">
      <dsp:nvSpPr>
        <dsp:cNvPr id="0" name=""/>
        <dsp:cNvSpPr/>
      </dsp:nvSpPr>
      <dsp:spPr>
        <a:xfrm>
          <a:off x="1686867" y="1124634"/>
          <a:ext cx="3332249" cy="109644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ПОДГОТОВКА ДОКУМЕНТАЛЬНОГО СОПРОВОЖДЕНИЯ </a:t>
          </a:r>
          <a:br>
            <a:rPr lang="ru-RU" sz="1600" b="1" kern="1200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600" b="1" kern="1200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РАБОТЫ ГЭК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18981" y="1156748"/>
        <a:ext cx="3268021" cy="1032215"/>
      </dsp:txXfrm>
    </dsp:sp>
    <dsp:sp modelId="{35733F17-7A5B-46B8-8585-43B3F222E567}">
      <dsp:nvSpPr>
        <dsp:cNvPr id="0" name=""/>
        <dsp:cNvSpPr/>
      </dsp:nvSpPr>
      <dsp:spPr>
        <a:xfrm rot="5400000">
          <a:off x="3280098" y="2293970"/>
          <a:ext cx="145785" cy="145785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5F15F3E4-1615-49C3-BFC2-C73A7885A1D8}">
      <dsp:nvSpPr>
        <dsp:cNvPr id="0" name=""/>
        <dsp:cNvSpPr/>
      </dsp:nvSpPr>
      <dsp:spPr>
        <a:xfrm>
          <a:off x="1686867" y="2512649"/>
          <a:ext cx="3332249" cy="153957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n>
                <a:noFill/>
              </a:ln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НОРМОКОНТРОЛЬ В СООТВЕТСТВИИ С МЕТОДИЧЕСКИМИ РЕКОМЕНДАЦИЯМИ</a:t>
          </a:r>
          <a:endParaRPr lang="ru-RU" sz="1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31960" y="2557742"/>
        <a:ext cx="3242063" cy="1449388"/>
      </dsp:txXfrm>
    </dsp:sp>
    <dsp:sp modelId="{5D5B9C4B-8A85-4B7D-A1F0-7B663A4C07E9}">
      <dsp:nvSpPr>
        <dsp:cNvPr id="0" name=""/>
        <dsp:cNvSpPr/>
      </dsp:nvSpPr>
      <dsp:spPr>
        <a:xfrm>
          <a:off x="5485631" y="0"/>
          <a:ext cx="3332249" cy="833062"/>
        </a:xfrm>
        <a:prstGeom prst="roundRect">
          <a:avLst>
            <a:gd name="adj" fmla="val 10000"/>
          </a:avLst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ГИА (ЕГЭ)</a:t>
          </a:r>
          <a:endParaRPr lang="ru-RU" sz="3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0031" y="24400"/>
        <a:ext cx="3283449" cy="784262"/>
      </dsp:txXfrm>
    </dsp:sp>
    <dsp:sp modelId="{5955829A-95F7-41C9-9140-DC0967EF7B72}">
      <dsp:nvSpPr>
        <dsp:cNvPr id="0" name=""/>
        <dsp:cNvSpPr/>
      </dsp:nvSpPr>
      <dsp:spPr>
        <a:xfrm rot="5400000">
          <a:off x="7078863" y="905955"/>
          <a:ext cx="145785" cy="145785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08A42433-1327-448D-AD5E-6ACDFB64D068}">
      <dsp:nvSpPr>
        <dsp:cNvPr id="0" name=""/>
        <dsp:cNvSpPr/>
      </dsp:nvSpPr>
      <dsp:spPr>
        <a:xfrm>
          <a:off x="5485631" y="1124634"/>
          <a:ext cx="3332249" cy="8330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РЕГИСТРАЦИЯ, УЧЕТ, ИНФОРМИРОВАНИЕ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0031" y="1149034"/>
        <a:ext cx="3283449" cy="784262"/>
      </dsp:txXfrm>
    </dsp:sp>
    <dsp:sp modelId="{5C736781-0ED5-444E-8034-6A04F818BFD8}">
      <dsp:nvSpPr>
        <dsp:cNvPr id="0" name=""/>
        <dsp:cNvSpPr/>
      </dsp:nvSpPr>
      <dsp:spPr>
        <a:xfrm rot="5400000">
          <a:off x="7078863" y="2030589"/>
          <a:ext cx="145785" cy="145785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B845889C-D001-4761-BFF7-3D9EAAA33956}">
      <dsp:nvSpPr>
        <dsp:cNvPr id="0" name=""/>
        <dsp:cNvSpPr/>
      </dsp:nvSpPr>
      <dsp:spPr>
        <a:xfrm>
          <a:off x="5485631" y="2249268"/>
          <a:ext cx="3332249" cy="8330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ПРОВЕДЕНИЕ ИТОГОВОГО СОЧИНЕНИЯ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0031" y="2273668"/>
        <a:ext cx="3283449" cy="784262"/>
      </dsp:txXfrm>
    </dsp:sp>
    <dsp:sp modelId="{309BB42D-BD86-48E8-B40B-B5329766964E}">
      <dsp:nvSpPr>
        <dsp:cNvPr id="0" name=""/>
        <dsp:cNvSpPr/>
      </dsp:nvSpPr>
      <dsp:spPr>
        <a:xfrm rot="5400000">
          <a:off x="7078863" y="3155223"/>
          <a:ext cx="145785" cy="145785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A573C74D-FB23-4640-ACFE-64965D6E9F94}">
      <dsp:nvSpPr>
        <dsp:cNvPr id="0" name=""/>
        <dsp:cNvSpPr/>
      </dsp:nvSpPr>
      <dsp:spPr>
        <a:xfrm>
          <a:off x="5485631" y="3373902"/>
          <a:ext cx="3332249" cy="8330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АНАЛИЗ РЕЗУЛЬТАТОВ ГИА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0031" y="3398302"/>
        <a:ext cx="3283449" cy="784262"/>
      </dsp:txXfrm>
    </dsp:sp>
    <dsp:sp modelId="{0F578B3E-9B2B-43BE-B047-563515B8DD5F}">
      <dsp:nvSpPr>
        <dsp:cNvPr id="0" name=""/>
        <dsp:cNvSpPr/>
      </dsp:nvSpPr>
      <dsp:spPr>
        <a:xfrm rot="5400000">
          <a:off x="7078863" y="4279857"/>
          <a:ext cx="145785" cy="145785"/>
        </a:xfrm>
        <a:prstGeom prst="rightArrow">
          <a:avLst>
            <a:gd name="adj1" fmla="val 66700"/>
            <a:gd name="adj2" fmla="val 5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03004C6C-025F-409A-A2B2-D33897A88D16}">
      <dsp:nvSpPr>
        <dsp:cNvPr id="0" name=""/>
        <dsp:cNvSpPr/>
      </dsp:nvSpPr>
      <dsp:spPr>
        <a:xfrm>
          <a:off x="5485631" y="4498536"/>
          <a:ext cx="3332249" cy="8330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ПЕЧАТЬ АТТЕСТАТОВ</a:t>
          </a:r>
          <a:endParaRPr lang="ru-RU" sz="19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0031" y="4522936"/>
        <a:ext cx="3283449" cy="7842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0B09B-FA38-43AD-BDF9-954CEF551426}">
      <dsp:nvSpPr>
        <dsp:cNvPr id="0" name=""/>
        <dsp:cNvSpPr/>
      </dsp:nvSpPr>
      <dsp:spPr>
        <a:xfrm rot="5400000">
          <a:off x="5448753" y="-1721462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55 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596342" y="187910"/>
        <a:ext cx="4814711" cy="1052927"/>
      </dsp:txXfrm>
    </dsp:sp>
    <dsp:sp modelId="{E9008DAB-30E3-461B-A39F-12D79FF1247A}">
      <dsp:nvSpPr>
        <dsp:cNvPr id="0" name=""/>
        <dsp:cNvSpPr/>
      </dsp:nvSpPr>
      <dsp:spPr>
        <a:xfrm>
          <a:off x="88" y="2209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ШТАТНЫЕ СОТРУДНИКИ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73410"/>
        <a:ext cx="3523181" cy="1316160"/>
      </dsp:txXfrm>
    </dsp:sp>
    <dsp:sp modelId="{660F2A78-F888-4BE7-87F1-9BB5D054B5FC}">
      <dsp:nvSpPr>
        <dsp:cNvPr id="0" name=""/>
        <dsp:cNvSpPr/>
      </dsp:nvSpPr>
      <dsp:spPr>
        <a:xfrm rot="5400000">
          <a:off x="5518165" y="-230917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40 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65754" y="1678455"/>
        <a:ext cx="4814711" cy="1052927"/>
      </dsp:txXfrm>
    </dsp:sp>
    <dsp:sp modelId="{4848E9F3-EED5-41FD-958B-81B6E63FF9E0}">
      <dsp:nvSpPr>
        <dsp:cNvPr id="0" name=""/>
        <dsp:cNvSpPr/>
      </dsp:nvSpPr>
      <dsp:spPr>
        <a:xfrm>
          <a:off x="88" y="153370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СОВМЕСТИТЕЛИ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1604901"/>
        <a:ext cx="3523181" cy="1316160"/>
      </dsp:txXfrm>
    </dsp:sp>
    <dsp:sp modelId="{69FC35D0-243F-4416-91C9-1DFB81F87EF6}">
      <dsp:nvSpPr>
        <dsp:cNvPr id="0" name=""/>
        <dsp:cNvSpPr/>
      </dsp:nvSpPr>
      <dsp:spPr>
        <a:xfrm rot="5400000">
          <a:off x="5518165" y="1259628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95 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65754" y="3169001"/>
        <a:ext cx="4814711" cy="1052927"/>
      </dsp:txXfrm>
    </dsp:sp>
    <dsp:sp modelId="{D97FC7AA-8BF4-4DB0-B8A4-25502B938674}">
      <dsp:nvSpPr>
        <dsp:cNvPr id="0" name=""/>
        <dsp:cNvSpPr/>
      </dsp:nvSpPr>
      <dsp:spPr>
        <a:xfrm>
          <a:off x="88" y="306519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ВСЕГО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3136391"/>
        <a:ext cx="3523181" cy="131616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71B88-481A-483A-9479-95F435238F93}">
      <dsp:nvSpPr>
        <dsp:cNvPr id="0" name=""/>
        <dsp:cNvSpPr/>
      </dsp:nvSpPr>
      <dsp:spPr>
        <a:xfrm rot="5400000">
          <a:off x="5367297" y="-2183853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55 чел. – 100 %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72228" y="153764"/>
        <a:ext cx="5419191" cy="786505"/>
      </dsp:txXfrm>
    </dsp:sp>
    <dsp:sp modelId="{0FB646C9-5486-4E5F-B037-FEEDE7BB401D}">
      <dsp:nvSpPr>
        <dsp:cNvPr id="0" name=""/>
        <dsp:cNvSpPr/>
      </dsp:nvSpPr>
      <dsp:spPr>
        <a:xfrm>
          <a:off x="0" y="2265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ВЫСШЕЕ ОБРАЗОВАНИЕ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85" y="55450"/>
        <a:ext cx="2965858" cy="983131"/>
      </dsp:txXfrm>
    </dsp:sp>
    <dsp:sp modelId="{E012D66B-8B77-4A3B-8B93-A52D56861E19}">
      <dsp:nvSpPr>
        <dsp:cNvPr id="0" name=""/>
        <dsp:cNvSpPr/>
      </dsp:nvSpPr>
      <dsp:spPr>
        <a:xfrm rot="5400000">
          <a:off x="5367297" y="-1094465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49 чел. – 89 %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72228" y="1243152"/>
        <a:ext cx="5419191" cy="786505"/>
      </dsp:txXfrm>
    </dsp:sp>
    <dsp:sp modelId="{ABE62AA2-D354-4CBD-928D-03881EB5337D}">
      <dsp:nvSpPr>
        <dsp:cNvPr id="0" name=""/>
        <dsp:cNvSpPr/>
      </dsp:nvSpPr>
      <dsp:spPr>
        <a:xfrm>
          <a:off x="0" y="1146242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ПЕДАГОГИЧЕСКОЕ ОБРАЗОВАНИЕ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85" y="1199427"/>
        <a:ext cx="2965858" cy="983131"/>
      </dsp:txXfrm>
    </dsp:sp>
    <dsp:sp modelId="{2E1900FD-01F9-4069-A9C4-311BD86535C1}">
      <dsp:nvSpPr>
        <dsp:cNvPr id="0" name=""/>
        <dsp:cNvSpPr/>
      </dsp:nvSpPr>
      <dsp:spPr>
        <a:xfrm rot="5400000">
          <a:off x="5367297" y="49511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чел. – 11 %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72228" y="2387128"/>
        <a:ext cx="5419191" cy="786505"/>
      </dsp:txXfrm>
    </dsp:sp>
    <dsp:sp modelId="{8749B430-2FC3-499D-8D8D-57E704292A92}">
      <dsp:nvSpPr>
        <dsp:cNvPr id="0" name=""/>
        <dsp:cNvSpPr/>
      </dsp:nvSpPr>
      <dsp:spPr>
        <a:xfrm>
          <a:off x="0" y="2290219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ИМЕЮТ ПЕДАГОГИЧЕСКОГО ОБРАЗОВАНИЕ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85" y="2343404"/>
        <a:ext cx="2965858" cy="983131"/>
      </dsp:txXfrm>
    </dsp:sp>
    <dsp:sp modelId="{27B000EC-5E49-458F-B20C-1A192B143914}">
      <dsp:nvSpPr>
        <dsp:cNvPr id="0" name=""/>
        <dsp:cNvSpPr/>
      </dsp:nvSpPr>
      <dsp:spPr>
        <a:xfrm rot="5400000">
          <a:off x="5367297" y="1193488"/>
          <a:ext cx="871601" cy="5461739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чел. – 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</a:t>
          </a: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072228" y="3531105"/>
        <a:ext cx="5419191" cy="786505"/>
      </dsp:txXfrm>
    </dsp:sp>
    <dsp:sp modelId="{79166DCE-02C8-4662-A5E9-FCA51D451103}">
      <dsp:nvSpPr>
        <dsp:cNvPr id="0" name=""/>
        <dsp:cNvSpPr/>
      </dsp:nvSpPr>
      <dsp:spPr>
        <a:xfrm>
          <a:off x="0" y="3434195"/>
          <a:ext cx="3072228" cy="1089501"/>
        </a:xfrm>
        <a:prstGeom prst="roundRect">
          <a:avLst/>
        </a:prstGeom>
        <a:solidFill>
          <a:schemeClr val="accent2">
            <a:lumMod val="50000"/>
          </a:schemeClr>
        </a:solidFill>
        <a:ln w="635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ИМЕЮТ УЧЕНУЮ СТЕПЕНЬ</a:t>
          </a:r>
          <a:endParaRPr lang="ru-RU" sz="19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185" y="3487380"/>
        <a:ext cx="2965858" cy="9831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871B88-481A-483A-9479-95F435238F93}">
      <dsp:nvSpPr>
        <dsp:cNvPr id="0" name=""/>
        <dsp:cNvSpPr/>
      </dsp:nvSpPr>
      <dsp:spPr>
        <a:xfrm rot="5400000">
          <a:off x="4547239" y="-1825839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 чел. – 14,5 %</a:t>
          </a:r>
          <a:endParaRPr lang="ru-RU" sz="36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163845"/>
        <a:ext cx="4573176" cy="627768"/>
      </dsp:txXfrm>
    </dsp:sp>
    <dsp:sp modelId="{0FB646C9-5486-4E5F-B037-FEEDE7BB401D}">
      <dsp:nvSpPr>
        <dsp:cNvPr id="0" name=""/>
        <dsp:cNvSpPr/>
      </dsp:nvSpPr>
      <dsp:spPr>
        <a:xfrm>
          <a:off x="0" y="1988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  5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44439"/>
        <a:ext cx="2506613" cy="784710"/>
      </dsp:txXfrm>
    </dsp:sp>
    <dsp:sp modelId="{E012D66B-8B77-4A3B-8B93-A52D56861E19}">
      <dsp:nvSpPr>
        <dsp:cNvPr id="0" name=""/>
        <dsp:cNvSpPr/>
      </dsp:nvSpPr>
      <dsp:spPr>
        <a:xfrm rot="5400000">
          <a:off x="4547239" y="-912746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 чел. – 21,8 %</a:t>
          </a:r>
          <a:endParaRPr lang="ru-RU" sz="36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1076938"/>
        <a:ext cx="4573176" cy="627768"/>
      </dsp:txXfrm>
    </dsp:sp>
    <dsp:sp modelId="{ABE62AA2-D354-4CBD-928D-03881EB5337D}">
      <dsp:nvSpPr>
        <dsp:cNvPr id="0" name=""/>
        <dsp:cNvSpPr/>
      </dsp:nvSpPr>
      <dsp:spPr>
        <a:xfrm>
          <a:off x="0" y="915082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5 ДО 10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957533"/>
        <a:ext cx="2506613" cy="784710"/>
      </dsp:txXfrm>
    </dsp:sp>
    <dsp:sp modelId="{2E1900FD-01F9-4069-A9C4-311BD86535C1}">
      <dsp:nvSpPr>
        <dsp:cNvPr id="0" name=""/>
        <dsp:cNvSpPr/>
      </dsp:nvSpPr>
      <dsp:spPr>
        <a:xfrm rot="5400000">
          <a:off x="4547239" y="-54243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чел. – 9,2 %</a:t>
          </a:r>
          <a:endParaRPr lang="ru-RU" sz="36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1935441"/>
        <a:ext cx="4573176" cy="627768"/>
      </dsp:txXfrm>
    </dsp:sp>
    <dsp:sp modelId="{8749B430-2FC3-499D-8D8D-57E704292A92}">
      <dsp:nvSpPr>
        <dsp:cNvPr id="0" name=""/>
        <dsp:cNvSpPr/>
      </dsp:nvSpPr>
      <dsp:spPr>
        <a:xfrm>
          <a:off x="0" y="1828175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10 ДО 15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1870626"/>
        <a:ext cx="2506613" cy="784710"/>
      </dsp:txXfrm>
    </dsp:sp>
    <dsp:sp modelId="{27B000EC-5E49-458F-B20C-1A192B143914}">
      <dsp:nvSpPr>
        <dsp:cNvPr id="0" name=""/>
        <dsp:cNvSpPr/>
      </dsp:nvSpPr>
      <dsp:spPr>
        <a:xfrm rot="5400000">
          <a:off x="4547239" y="817907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чел. – 12,7 %</a:t>
          </a:r>
          <a:endParaRPr lang="ru-RU" sz="36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2807592"/>
        <a:ext cx="4573176" cy="627768"/>
      </dsp:txXfrm>
    </dsp:sp>
    <dsp:sp modelId="{79166DCE-02C8-4662-A5E9-FCA51D451103}">
      <dsp:nvSpPr>
        <dsp:cNvPr id="0" name=""/>
        <dsp:cNvSpPr/>
      </dsp:nvSpPr>
      <dsp:spPr>
        <a:xfrm>
          <a:off x="0" y="2741268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15 ДО 20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2783719"/>
        <a:ext cx="2506613" cy="784710"/>
      </dsp:txXfrm>
    </dsp:sp>
    <dsp:sp modelId="{8219DDE7-4769-4653-9C89-DBB8C1AA90E7}">
      <dsp:nvSpPr>
        <dsp:cNvPr id="0" name=""/>
        <dsp:cNvSpPr/>
      </dsp:nvSpPr>
      <dsp:spPr>
        <a:xfrm rot="5400000">
          <a:off x="4547239" y="1731001"/>
          <a:ext cx="695690" cy="4607137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700" b="1" kern="12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23 чел. – 41,8 %</a:t>
          </a:r>
          <a:endParaRPr lang="ru-RU" sz="37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591516" y="3720686"/>
        <a:ext cx="4573176" cy="627768"/>
      </dsp:txXfrm>
    </dsp:sp>
    <dsp:sp modelId="{C93B8742-036F-46E6-87CA-652C9205D8F3}">
      <dsp:nvSpPr>
        <dsp:cNvPr id="0" name=""/>
        <dsp:cNvSpPr/>
      </dsp:nvSpPr>
      <dsp:spPr>
        <a:xfrm>
          <a:off x="0" y="3654361"/>
          <a:ext cx="2591515" cy="86961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20 И БОЛЕЕ ЛЕТ</a:t>
          </a:r>
          <a:endParaRPr lang="ru-RU" sz="2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451" y="3696812"/>
        <a:ext cx="2506613" cy="7847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0B09B-FA38-43AD-BDF9-954CEF551426}">
      <dsp:nvSpPr>
        <dsp:cNvPr id="0" name=""/>
        <dsp:cNvSpPr/>
      </dsp:nvSpPr>
      <dsp:spPr>
        <a:xfrm rot="5400000">
          <a:off x="5448753" y="-1666866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 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596342" y="242506"/>
        <a:ext cx="4814711" cy="1052927"/>
      </dsp:txXfrm>
    </dsp:sp>
    <dsp:sp modelId="{E9008DAB-30E3-461B-A39F-12D79FF1247A}">
      <dsp:nvSpPr>
        <dsp:cNvPr id="0" name=""/>
        <dsp:cNvSpPr/>
      </dsp:nvSpPr>
      <dsp:spPr>
        <a:xfrm>
          <a:off x="88" y="2209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ВЫСШАЯ КАТЕГОРИЯ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73410"/>
        <a:ext cx="3523181" cy="1316160"/>
      </dsp:txXfrm>
    </dsp:sp>
    <dsp:sp modelId="{660F2A78-F888-4BE7-87F1-9BB5D054B5FC}">
      <dsp:nvSpPr>
        <dsp:cNvPr id="0" name=""/>
        <dsp:cNvSpPr/>
      </dsp:nvSpPr>
      <dsp:spPr>
        <a:xfrm rot="5400000">
          <a:off x="5518165" y="-176320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 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65754" y="1733052"/>
        <a:ext cx="4814711" cy="1052927"/>
      </dsp:txXfrm>
    </dsp:sp>
    <dsp:sp modelId="{4848E9F3-EED5-41FD-958B-81B6E63FF9E0}">
      <dsp:nvSpPr>
        <dsp:cNvPr id="0" name=""/>
        <dsp:cNvSpPr/>
      </dsp:nvSpPr>
      <dsp:spPr>
        <a:xfrm>
          <a:off x="88" y="153370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ПЕРВАЯ КАТЕГОРИЯ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1604901"/>
        <a:ext cx="3523181" cy="1316160"/>
      </dsp:txXfrm>
    </dsp:sp>
    <dsp:sp modelId="{69FC35D0-243F-4416-91C9-1DFB81F87EF6}">
      <dsp:nvSpPr>
        <dsp:cNvPr id="0" name=""/>
        <dsp:cNvSpPr/>
      </dsp:nvSpPr>
      <dsp:spPr>
        <a:xfrm rot="5400000">
          <a:off x="5518165" y="1314225"/>
          <a:ext cx="1166849" cy="4871672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ctr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 чел.</a:t>
          </a:r>
          <a:endParaRPr lang="ru-RU" sz="36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3665754" y="3223598"/>
        <a:ext cx="4814711" cy="1052927"/>
      </dsp:txXfrm>
    </dsp:sp>
    <dsp:sp modelId="{D97FC7AA-8BF4-4DB0-B8A4-25502B938674}">
      <dsp:nvSpPr>
        <dsp:cNvPr id="0" name=""/>
        <dsp:cNvSpPr/>
      </dsp:nvSpPr>
      <dsp:spPr>
        <a:xfrm>
          <a:off x="88" y="3065190"/>
          <a:ext cx="3665583" cy="1458562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БЕЗ КАТЕГОРИИ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289" y="3136391"/>
        <a:ext cx="3523181" cy="13161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A1297A-BD9F-49D0-99A8-A1D8E869960E}">
      <dsp:nvSpPr>
        <dsp:cNvPr id="0" name=""/>
        <dsp:cNvSpPr/>
      </dsp:nvSpPr>
      <dsp:spPr>
        <a:xfrm rot="5400000">
          <a:off x="5007705" y="-2013982"/>
          <a:ext cx="779331" cy="5079878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2 чел.</a:t>
          </a:r>
          <a:endParaRPr lang="ru-RU" sz="2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57432" y="174335"/>
        <a:ext cx="5041834" cy="703243"/>
      </dsp:txXfrm>
    </dsp:sp>
    <dsp:sp modelId="{023FB4A4-82ED-4139-895C-2592F0AA0B83}">
      <dsp:nvSpPr>
        <dsp:cNvPr id="0" name=""/>
        <dsp:cNvSpPr/>
      </dsp:nvSpPr>
      <dsp:spPr>
        <a:xfrm>
          <a:off x="0" y="796"/>
          <a:ext cx="285743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ДПО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55" y="48351"/>
        <a:ext cx="2762321" cy="879054"/>
      </dsp:txXfrm>
    </dsp:sp>
    <dsp:sp modelId="{2159E558-BE46-4A91-83BA-B0D3BEF38720}">
      <dsp:nvSpPr>
        <dsp:cNvPr id="0" name=""/>
        <dsp:cNvSpPr/>
      </dsp:nvSpPr>
      <dsp:spPr>
        <a:xfrm rot="5400000">
          <a:off x="5007705" y="-991109"/>
          <a:ext cx="779331" cy="5079878"/>
        </a:xfrm>
        <a:prstGeom prst="round2SameRect">
          <a:avLst/>
        </a:prstGeom>
        <a:gradFill rotWithShape="1"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 чел. </a:t>
          </a:r>
          <a:endParaRPr lang="ru-RU" sz="2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57432" y="1197208"/>
        <a:ext cx="5041834" cy="703243"/>
      </dsp:txXfrm>
    </dsp:sp>
    <dsp:sp modelId="{CD5B48D1-32F1-407D-9890-3A17B25805CB}">
      <dsp:nvSpPr>
        <dsp:cNvPr id="0" name=""/>
        <dsp:cNvSpPr/>
      </dsp:nvSpPr>
      <dsp:spPr>
        <a:xfrm>
          <a:off x="0" y="1023669"/>
          <a:ext cx="285743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КПК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55" y="1071224"/>
        <a:ext cx="2762321" cy="879054"/>
      </dsp:txXfrm>
    </dsp:sp>
    <dsp:sp modelId="{04591A63-5564-49D7-A28D-9F9DFB51E264}">
      <dsp:nvSpPr>
        <dsp:cNvPr id="0" name=""/>
        <dsp:cNvSpPr/>
      </dsp:nvSpPr>
      <dsp:spPr>
        <a:xfrm rot="5400000">
          <a:off x="5007705" y="-6315"/>
          <a:ext cx="779331" cy="5079878"/>
        </a:xfrm>
        <a:prstGeom prst="round2SameRect">
          <a:avLst/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 чел.</a:t>
          </a:r>
          <a:endParaRPr lang="ru-RU" sz="28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57432" y="2182002"/>
        <a:ext cx="5041834" cy="703243"/>
      </dsp:txXfrm>
    </dsp:sp>
    <dsp:sp modelId="{56B2209A-AA13-4D62-8B62-86C2205F40E5}">
      <dsp:nvSpPr>
        <dsp:cNvPr id="0" name=""/>
        <dsp:cNvSpPr/>
      </dsp:nvSpPr>
      <dsp:spPr>
        <a:xfrm>
          <a:off x="0" y="2046541"/>
          <a:ext cx="285743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ВЕБИНАРЫ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55" y="2094096"/>
        <a:ext cx="2762321" cy="879054"/>
      </dsp:txXfrm>
    </dsp:sp>
    <dsp:sp modelId="{AD09F776-7A30-47E7-9D6A-519EAE065E2E}">
      <dsp:nvSpPr>
        <dsp:cNvPr id="0" name=""/>
        <dsp:cNvSpPr/>
      </dsp:nvSpPr>
      <dsp:spPr>
        <a:xfrm rot="5400000">
          <a:off x="4751536" y="1172518"/>
          <a:ext cx="1281127" cy="5074917"/>
        </a:xfrm>
        <a:prstGeom prst="round2SameRect">
          <a:avLst/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– 2 чел. (4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публ</a:t>
          </a: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УЧАСТИЕ В КОНФЕРЕНЦИЯХ </a:t>
          </a:r>
          <a:r>
            <a:rPr lang="ru-RU" sz="28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– </a:t>
          </a: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11 чел. (5 </a:t>
          </a:r>
          <a:r>
            <a:rPr lang="ru-RU" sz="20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конф</a:t>
          </a: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 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854642" y="3131952"/>
        <a:ext cx="5012378" cy="1156049"/>
      </dsp:txXfrm>
    </dsp:sp>
    <dsp:sp modelId="{71CF125F-755C-46F5-9D22-DA2106CF06C1}">
      <dsp:nvSpPr>
        <dsp:cNvPr id="0" name=""/>
        <dsp:cNvSpPr/>
      </dsp:nvSpPr>
      <dsp:spPr>
        <a:xfrm>
          <a:off x="0" y="3222895"/>
          <a:ext cx="2854641" cy="974164"/>
        </a:xfrm>
        <a:prstGeom prst="round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149987" dist="250190" dir="8460000" algn="ctr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НАУЧНАЯ ДЕЯТЕЛЬНОСТЬ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555" y="3270450"/>
        <a:ext cx="2759531" cy="87905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691375-8E53-4E1F-9EDB-9E440E733BB4}">
      <dsp:nvSpPr>
        <dsp:cNvPr id="0" name=""/>
        <dsp:cNvSpPr/>
      </dsp:nvSpPr>
      <dsp:spPr>
        <a:xfrm>
          <a:off x="766822" y="0"/>
          <a:ext cx="3559259" cy="1077134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ПУБЛИКАЦИИ ПРЕПОДАВАТЕЛЕЙ</a:t>
          </a:r>
          <a:endParaRPr lang="ru-RU" sz="1800" kern="1200" dirty="0"/>
        </a:p>
      </dsp:txBody>
      <dsp:txXfrm>
        <a:off x="766822" y="0"/>
        <a:ext cx="3559259" cy="1077134"/>
      </dsp:txXfrm>
    </dsp:sp>
    <dsp:sp modelId="{E075621E-B3BF-4622-9499-9EF24E8B99DF}">
      <dsp:nvSpPr>
        <dsp:cNvPr id="0" name=""/>
        <dsp:cNvSpPr/>
      </dsp:nvSpPr>
      <dsp:spPr>
        <a:xfrm>
          <a:off x="753962" y="1083867"/>
          <a:ext cx="3544800" cy="3363359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Рюш И. О.</a:t>
          </a:r>
          <a:endParaRPr lang="ru-RU" sz="24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u="none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Чепорова</a:t>
          </a:r>
          <a:r>
            <a:rPr lang="ru-RU" sz="24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Г. Е.</a:t>
          </a:r>
          <a:endParaRPr lang="ru-RU" sz="2400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3962" y="1083867"/>
        <a:ext cx="3544800" cy="3363359"/>
      </dsp:txXfrm>
    </dsp:sp>
    <dsp:sp modelId="{E69AC46E-9415-4FC7-8DCD-FD2494109C7B}">
      <dsp:nvSpPr>
        <dsp:cNvPr id="0" name=""/>
        <dsp:cNvSpPr/>
      </dsp:nvSpPr>
      <dsp:spPr>
        <a:xfrm>
          <a:off x="5175147" y="23886"/>
          <a:ext cx="4003668" cy="1058912"/>
        </a:xfrm>
        <a:prstGeom prst="rect">
          <a:avLst/>
        </a:prstGeom>
        <a:solidFill>
          <a:schemeClr val="accent2">
            <a:lumMod val="50000"/>
          </a:schemeClr>
        </a:solid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УЧАСТИЕ ПРЕПОДАВАТЕЛЕЙ В КОНФЕРЕНЦИЯХ</a:t>
          </a:r>
          <a:endParaRPr lang="ru-RU" sz="1800" kern="1200" dirty="0"/>
        </a:p>
      </dsp:txBody>
      <dsp:txXfrm>
        <a:off x="5175147" y="23886"/>
        <a:ext cx="4003668" cy="1058912"/>
      </dsp:txXfrm>
    </dsp:sp>
    <dsp:sp modelId="{A2FB5699-DEED-4E68-B187-8F39609D2821}">
      <dsp:nvSpPr>
        <dsp:cNvPr id="0" name=""/>
        <dsp:cNvSpPr/>
      </dsp:nvSpPr>
      <dsp:spPr>
        <a:xfrm>
          <a:off x="5157310" y="1078642"/>
          <a:ext cx="4021505" cy="33172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635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0" u="none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Андрейчук</a:t>
          </a:r>
          <a:r>
            <a:rPr lang="ru-RU" sz="20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А. М.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Беленькая Е. Р.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Гавриленко Ю. М.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Гималетдинова Л. А.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Горащук О. С.</a:t>
          </a:r>
          <a:endParaRPr lang="ru-RU" sz="2000" b="1" i="0" u="none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0" u="none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Малюга Г. Г.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Мизерак М. В.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Рюш И. О.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Чепорова</a:t>
          </a: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Г. Е.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Шаталина Е. Ф.</a:t>
          </a:r>
          <a:endParaRPr lang="ru-RU" sz="2000" b="1" kern="1200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57310" y="1078642"/>
        <a:ext cx="4021505" cy="33172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0937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14348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0680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E7E41606-B5BA-4A77-B866-04A6F039A42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855438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252BA46E-41D2-49AC-93DE-FF6E77490E2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237564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C07544EB-9CD5-4757-909B-33C41D9643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413722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347EAC93-2D79-42A8-9ED4-3AC81FECEDA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29326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0514BA41-73FE-4818-AD08-EFCD829A571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892440"/>
      </p:ext>
    </p:extLst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CA69AFDD-F10D-4945-9019-D88C039EADF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976471"/>
      </p:ext>
    </p:extLst>
  </p:cSld>
  <p:clrMapOvr>
    <a:masterClrMapping/>
  </p:clrMapOvr>
  <p:transition spd="med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E08060CB-0C43-4653-BA64-DF67DD60732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545046"/>
      </p:ext>
    </p:extLst>
  </p:cSld>
  <p:clrMapOvr>
    <a:masterClrMapping/>
  </p:clrMapOvr>
  <p:transition spd="med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8124BC32-2F2C-4B4A-BB29-3F76EE31A54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754341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8065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D8A795B0-8E2A-4EEB-BDCF-097A13A3E8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282028"/>
      </p:ext>
    </p:extLst>
  </p:cSld>
  <p:clrMapOvr>
    <a:masterClrMapping/>
  </p:clrMapOvr>
  <p:transition spd="med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E971053-D0F1-440D-A852-D0FD4424FC4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34888"/>
      </p:ext>
    </p:extLst>
  </p:cSld>
  <p:clrMapOvr>
    <a:masterClrMapping/>
  </p:clrMapOvr>
  <p:transition spd="med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98EA0B9D-E2D9-4A2F-949F-C3C364FC647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984764"/>
      </p:ext>
    </p:extLst>
  </p:cSld>
  <p:clrMapOvr>
    <a:masterClrMapping/>
  </p:clrMapOvr>
  <p:transition spd="med"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E7E41606-B5BA-4A77-B866-04A6F039A42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972703"/>
      </p:ext>
    </p:extLst>
  </p:cSld>
  <p:clrMapOvr>
    <a:masterClrMapping/>
  </p:clrMapOvr>
  <p:transition spd="med">
    <p:pull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252BA46E-41D2-49AC-93DE-FF6E77490E2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77948"/>
      </p:ext>
    </p:extLst>
  </p:cSld>
  <p:clrMapOvr>
    <a:masterClrMapping/>
  </p:clrMapOvr>
  <p:transition spd="med"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C07544EB-9CD5-4757-909B-33C41D96439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835318"/>
      </p:ext>
    </p:extLst>
  </p:cSld>
  <p:clrMapOvr>
    <a:masterClrMapping/>
  </p:clrMapOvr>
  <p:transition spd="med">
    <p:pull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347EAC93-2D79-42A8-9ED4-3AC81FECEDA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68421"/>
      </p:ext>
    </p:extLst>
  </p:cSld>
  <p:clrMapOvr>
    <a:masterClrMapping/>
  </p:clrMapOvr>
  <p:transition spd="med">
    <p:pull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0514BA41-73FE-4818-AD08-EFCD829A571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807795"/>
      </p:ext>
    </p:extLst>
  </p:cSld>
  <p:clrMapOvr>
    <a:masterClrMapping/>
  </p:clrMapOvr>
  <p:transition spd="med">
    <p:pull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CA69AFDD-F10D-4945-9019-D88C039EADF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184135"/>
      </p:ext>
    </p:extLst>
  </p:cSld>
  <p:clrMapOvr>
    <a:masterClrMapping/>
  </p:clrMapOvr>
  <p:transition spd="med">
    <p:pull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E08060CB-0C43-4653-BA64-DF67DD60732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9643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9214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8124BC32-2F2C-4B4A-BB29-3F76EE31A54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354240"/>
      </p:ext>
    </p:extLst>
  </p:cSld>
  <p:clrMapOvr>
    <a:masterClrMapping/>
  </p:clrMapOvr>
  <p:transition spd="med">
    <p:pull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D8A795B0-8E2A-4EEB-BDCF-097A13A3E8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396560"/>
      </p:ext>
    </p:extLst>
  </p:cSld>
  <p:clrMapOvr>
    <a:masterClrMapping/>
  </p:clrMapOvr>
  <p:transition spd="med">
    <p:pull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1E971053-D0F1-440D-A852-D0FD4424FC4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592444"/>
      </p:ext>
    </p:extLst>
  </p:cSld>
  <p:clrMapOvr>
    <a:masterClrMapping/>
  </p:clrMapOvr>
  <p:transition spd="med">
    <p:pull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98EA0B9D-E2D9-4A2F-949F-C3C364FC647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086417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0779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638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4831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5193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1427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481D7-3B04-47B1-B0D5-6B5BF6F78359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2858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481D7-3B04-47B1-B0D5-6B5BF6F78359}" type="datetimeFigureOut">
              <a:rPr lang="ru-RU" smtClean="0"/>
              <a:t>28.06.2019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366EE-C21E-4964-9E2F-2AAB38F8A7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15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 spd="med">
    <p:pull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F98868C-9285-40E0-B800-8074E4CE200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47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med">
    <p:pull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F98868C-9285-40E0-B800-8074E4CE200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28.06.2019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8BA24B9-5283-4922-98AC-B8CA2CBC310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544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 spd="med">
    <p:pull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1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817919" y="1166205"/>
            <a:ext cx="103632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ru-RU" sz="60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РАБОТЕ МЕТОДИЧЕСКОГО КАБИНЕТА </a:t>
            </a:r>
            <a:r>
              <a:rPr lang="en-US" sz="60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0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2018-2019 УЧЕБНОМ ГОДУ</a:t>
            </a:r>
            <a:endParaRPr lang="ru-RU" sz="5400" b="1" dirty="0">
              <a:ln w="0"/>
              <a:solidFill>
                <a:schemeClr val="accent6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178743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78102" y="143792"/>
            <a:ext cx="1211552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КУРСЫ ПОВЫШЕНИЯ КВАЛИФИКАЦИИ ПЕДАГОГИЧЕСКИХ РАБОТНИКОВ </a:t>
            </a:r>
            <a:br>
              <a:rPr lang="ru-RU" sz="31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2018 – 2019 УЧЕБНОМ ГОДУ</a:t>
            </a:r>
            <a:endParaRPr lang="ru-RU" sz="3100" b="1" dirty="0"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669518" y="1640712"/>
            <a:ext cx="8149443" cy="4609962"/>
          </a:xfrm>
        </p:spPr>
        <p:txBody>
          <a:bodyPr numCol="2"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Кудрявцева Н. П.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Лагунова А. П.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Малюга Г. Г.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Рюш И. О.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Тихонравова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 В.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Фандеева О. Н.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Федяев М. И.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Шаталина Е. Ф.</a:t>
            </a:r>
          </a:p>
          <a:p>
            <a:pPr marL="514350" indent="-514350">
              <a:buFont typeface="+mj-lt"/>
              <a:buAutoNum type="arabicPeriod"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7120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50807" y="157439"/>
            <a:ext cx="12115528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ДЕЯТЕЛЬНОСТЬ ПЕДАГОГИЧЕСКИХ РАБОТНИКОВ </a:t>
            </a:r>
            <a:br>
              <a:rPr lang="ru-RU" sz="28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2018–2019 УЧЕБНОМ ГОДУ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755355351"/>
              </p:ext>
            </p:extLst>
          </p:nvPr>
        </p:nvGraphicFramePr>
        <p:xfrm>
          <a:off x="-150361" y="1300439"/>
          <a:ext cx="9178816" cy="4721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531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00502" y="-1261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РАБОТА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471293726"/>
              </p:ext>
            </p:extLst>
          </p:nvPr>
        </p:nvGraphicFramePr>
        <p:xfrm>
          <a:off x="261423" y="1055078"/>
          <a:ext cx="9177999" cy="5645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0905409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C8BA24B9-5283-4922-98AC-B8CA2CBC310A}" type="slidenum">
              <a:rPr lang="ru-RU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2</a:t>
            </a:fld>
            <a:endParaRPr lang="ru-RU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49835" y="199522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КОМИССИИ:</a:t>
            </a:r>
            <a:endParaRPr lang="ru-RU" b="1" dirty="0">
              <a:ln w="0"/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27005" y="1158170"/>
            <a:ext cx="8730392" cy="5563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ТАВРИЧЕСКОМ КОЛЛЕДЖЕ ФУНКЦИОНИРУЮТ 6 МЕТОДИЧЕСКИХ КОМИССИЙ: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КОМИССИЯ ОБЩЕОБРАЗОВАТЕЛЬНЫХ ДИСЦИПЛИН И ДИСЦИПЛИН ОБЩЕГО ГУМАНИТАРНОГО И СОЦИАЛЬНО-ЭКОНОМИЧЕСКОГО ЦИКЛА (ПРЕДСЕДАТЕЛЬ КОМИССИИ: ЛУНЕВА В. И.),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09.00.00 ИНФОРМАТИКА И ВЫЧИСЛИТЕЛЬНАЯ ТЕХНИКА (ПРЕДСЕДАТЕЛЬ КОМИССИИ: СОЛОВЬЕВ В. И.),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18.00.00 ХИМИЧЕСКИЕ ТЕХНОЛОГИИ (ПРЕДСЕДАТЕЛЬ КОМИССИИ: РЮШ И. О.),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38.00.00 ЭКОНОМИКА И УПРАВЛЕНИЕ (ПРЕДСЕДАТЕЛЬ КОМИССИИ: ЧЕПОРОВА Г. Е.),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НАПРАВЛЕНИЮ ПОДГОТОВКИ 43.00.00 СЕРВИС И ТУРИЗМ (ПРЕДСЕДАТЕЛЬ КОМИССИИ: БЕЛЕНЬКАЯ Е. Р.),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700" b="1" dirty="0" smtClean="0">
                <a:solidFill>
                  <a:srgbClr val="C0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ВЫПУСКАЮЩАЯ МЕТОДИЧЕСКАЯ КОМИССИЯ ПО ОТДЕЛЕНИЮ ИЗДАТЕЛЬСКО-ПОЛИГРАФИЧЕСКИХ ТЕХНОЛОГИЙ (ПРЕДСЕДАТЕЛЬ КОМИССИИ: НЕЛИНА Н. И.).</a:t>
            </a:r>
          </a:p>
          <a:p>
            <a:pPr marL="0" indent="0" algn="ctr">
              <a:spcBef>
                <a:spcPct val="0"/>
              </a:spcBef>
              <a:buFont typeface="Arial" panose="020B0604020202020204" pitchFamily="34" charset="0"/>
              <a:buNone/>
            </a:pPr>
            <a:endParaRPr lang="ru-RU" sz="3600" b="1" dirty="0">
              <a:ln w="0"/>
              <a:solidFill>
                <a:schemeClr val="accent1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457117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065995989"/>
              </p:ext>
            </p:extLst>
          </p:nvPr>
        </p:nvGraphicFramePr>
        <p:xfrm>
          <a:off x="6154841" y="0"/>
          <a:ext cx="4680855" cy="3201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067191595"/>
              </p:ext>
            </p:extLst>
          </p:nvPr>
        </p:nvGraphicFramePr>
        <p:xfrm>
          <a:off x="203638" y="266699"/>
          <a:ext cx="6234232" cy="4688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713520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102830"/>
              </p:ext>
            </p:extLst>
          </p:nvPr>
        </p:nvGraphicFramePr>
        <p:xfrm>
          <a:off x="-1218757" y="1085614"/>
          <a:ext cx="10504748" cy="5331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14924" y="200583"/>
            <a:ext cx="109728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СОПРОВОЖДЕНИЕ ГИА</a:t>
            </a:r>
            <a:endParaRPr lang="ru-RU" sz="4000" b="1" dirty="0">
              <a:ln w="0"/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6771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1143000"/>
          </a:xfrm>
        </p:spPr>
        <p:txBody>
          <a:bodyPr/>
          <a:lstStyle/>
          <a:p>
            <a: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КАЧЕСТВЕННЫЙ СОСТАВ ПРЕПОДАВАТЕЛЕЙ</a:t>
            </a:r>
            <a:endParaRPr lang="ru-RU" sz="3600" b="1" dirty="0">
              <a:ln w="0"/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9993746"/>
              </p:ext>
            </p:extLst>
          </p:nvPr>
        </p:nvGraphicFramePr>
        <p:xfrm>
          <a:off x="287253" y="1313439"/>
          <a:ext cx="853743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056782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33275"/>
              </p:ext>
            </p:extLst>
          </p:nvPr>
        </p:nvGraphicFramePr>
        <p:xfrm>
          <a:off x="392319" y="1606915"/>
          <a:ext cx="853396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153130"/>
            <a:ext cx="1097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ШТАТНЫХ </a:t>
            </a:r>
            <a:b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  <a:endParaRPr lang="ru-RU" sz="3600" b="1" dirty="0">
              <a:ln w="0"/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9913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444727"/>
              </p:ext>
            </p:extLst>
          </p:nvPr>
        </p:nvGraphicFramePr>
        <p:xfrm>
          <a:off x="1132548" y="1752058"/>
          <a:ext cx="719865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-130629" y="138614"/>
            <a:ext cx="1097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СТАЖ ШТАТНЫХ </a:t>
            </a:r>
            <a:b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</a:t>
            </a:r>
            <a:endParaRPr lang="ru-RU" sz="3600" b="1" dirty="0">
              <a:ln w="0"/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3200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253" y="0"/>
            <a:ext cx="10972800" cy="1143000"/>
          </a:xfrm>
        </p:spPr>
        <p:txBody>
          <a:bodyPr/>
          <a:lstStyle/>
          <a:p>
            <a:r>
              <a:rPr lang="ru-RU" sz="3600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ШТАТНЫХ ПРЕПОДАВАТЕЛЕЙ</a:t>
            </a:r>
            <a:endParaRPr lang="ru-RU" sz="3600" b="1" dirty="0">
              <a:ln w="0"/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667692"/>
              </p:ext>
            </p:extLst>
          </p:nvPr>
        </p:nvGraphicFramePr>
        <p:xfrm>
          <a:off x="287253" y="1313439"/>
          <a:ext cx="8537433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349304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917" y="0"/>
            <a:ext cx="10515600" cy="1325563"/>
          </a:xfrm>
        </p:spPr>
        <p:txBody>
          <a:bodyPr/>
          <a:lstStyle/>
          <a:p>
            <a:r>
              <a:rPr lang="ru-RU" b="1" dirty="0" smtClean="0">
                <a:ln w="0"/>
                <a:solidFill>
                  <a:schemeClr val="accent2">
                    <a:lumMod val="50000"/>
                  </a:schemeClr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 ПЕДАГОГОВ</a:t>
            </a:r>
            <a:endParaRPr lang="ru-RU" b="1" dirty="0">
              <a:ln w="0"/>
              <a:solidFill>
                <a:schemeClr val="accent2">
                  <a:lumMod val="50000"/>
                </a:schemeClr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671964"/>
              </p:ext>
            </p:extLst>
          </p:nvPr>
        </p:nvGraphicFramePr>
        <p:xfrm>
          <a:off x="961030" y="1470784"/>
          <a:ext cx="793731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86103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0109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</TotalTime>
  <Words>565</Words>
  <Application>Microsoft Office PowerPoint</Application>
  <PresentationFormat>Широкоэкранный</PresentationFormat>
  <Paragraphs>111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000109</vt:lpstr>
      <vt:lpstr>1_Тема Office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КАЧЕСТВЕННЫЙ СОСТАВ ПРЕПОДАВАТЕЛЕЙ</vt:lpstr>
      <vt:lpstr>Презентация PowerPoint</vt:lpstr>
      <vt:lpstr>Презентация PowerPoint</vt:lpstr>
      <vt:lpstr>КАТЕГОРИИ ШТАТНЫХ ПРЕПОДАВАТЕЛЕЙ</vt:lpstr>
      <vt:lpstr>САМООБРАЗОВАНИЕ ПЕДАГОГОВ</vt:lpstr>
      <vt:lpstr>КУРСЫ ПОВЫШЕНИЯ КВАЛИФИКАЦИИ ПЕДАГОГИЧЕСКИХ РАБОТНИКОВ  В 2018 – 2019 УЧЕБНОМ ГОДУ</vt:lpstr>
      <vt:lpstr>НАУЧНАЯ ДЕЯТЕЛЬНОСТЬ ПЕДАГОГИЧЕСКИХ РАБОТНИКОВ  В 2018–2019 УЧЕБНОМ ГОДУ</vt:lpstr>
      <vt:lpstr>МЕТОДИЧЕСКАЯ РАБОТА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работе методического кабинета  в 2016 - 2017 учебном году</dc:title>
  <dc:creator>Любовь</dc:creator>
  <cp:lastModifiedBy>Someone</cp:lastModifiedBy>
  <cp:revision>220</cp:revision>
  <dcterms:created xsi:type="dcterms:W3CDTF">2017-06-28T09:05:37Z</dcterms:created>
  <dcterms:modified xsi:type="dcterms:W3CDTF">2019-06-28T05:55:19Z</dcterms:modified>
</cp:coreProperties>
</file>