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40" r:id="rId2"/>
    <p:sldMasterId id="2147483876" r:id="rId3"/>
  </p:sldMasterIdLst>
  <p:sldIdLst>
    <p:sldId id="276" r:id="rId4"/>
    <p:sldId id="272" r:id="rId5"/>
    <p:sldId id="258" r:id="rId6"/>
    <p:sldId id="269" r:id="rId7"/>
    <p:sldId id="261" r:id="rId8"/>
    <p:sldId id="262" r:id="rId9"/>
    <p:sldId id="268" r:id="rId10"/>
    <p:sldId id="277" r:id="rId11"/>
    <p:sldId id="270" r:id="rId12"/>
    <p:sldId id="260" r:id="rId13"/>
    <p:sldId id="27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F7699FE5-3555-459C-8FF8-BAEA2CC9BB43}" type="pres">
      <dgm:prSet presAssocID="{0FAC1E04-1F81-4FDF-8A91-D3BC3E4DE9B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0" presStyleCnt="2" custScaleY="12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LinFactNeighborX="-1936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1" presStyleCnt="2" custScaleY="120946" custLinFactNeighborX="-2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58C22F22-D444-48AC-B055-3BC329B5BCC5}" srcId="{8EB81A96-21CC-44B6-AF79-8847115F7204}" destId="{4320496A-4C81-4927-9DED-1A78DBE471C2}" srcOrd="0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5BD50BD3-79DB-40C2-8A92-056A0F4291E7}" type="presParOf" srcId="{587F2D8A-5C5A-4A9F-8103-AF4A1FD99511}" destId="{F7699FE5-3555-459C-8FF8-BAEA2CC9BB43}" srcOrd="0" destOrd="0" presId="urn:microsoft.com/office/officeart/2005/8/layout/hierarchy3"/>
    <dgm:cxn modelId="{CAB28891-1477-4EEA-9738-40B0712FD564}" type="presParOf" srcId="{587F2D8A-5C5A-4A9F-8103-AF4A1FD99511}" destId="{F32470D8-18F2-4CE9-A213-2CABEB1D3A37}" srcOrd="1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D3C36298-D2EA-4052-97ED-CD55408D5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F38BD-6E55-4C34-8EC1-FC1EE5B22CD6}" type="parTrans" cxnId="{2C2E2179-C1D2-460B-A864-B872501E9D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A2626C6-A437-4B94-819E-415F0E9958A6}" type="sibTrans" cxnId="{2C2E2179-C1D2-460B-A864-B872501E9D02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СТИПЕНДИАЛЬНАЯ КОМИССИЯ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19EA1B21-9A39-451F-8CD2-BE1FD1E032F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С КОММЕРЧЕСКОЙ ФОРМЫ ОБУЧЕНИЯ НА БЮДЖЕТ, НАЗНАЧЕНИЕ АКАДЕМИЧЕСКОЙ, СОЦИАЛЬНОЙ СТИПЕНДИЙ И СТИПЕНДИИ ПРАВИТЕЛЬСТВА РФ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DE40A-3188-44DC-A04C-78CDC12CF1FE}" type="parTrans" cxnId="{45BE3451-5643-4FCD-A6A6-6C2C0A1B8BC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E53ED09A-E91D-451D-B8CD-2383D6506C61}" type="sibTrans" cxnId="{45BE3451-5643-4FCD-A6A6-6C2C0A1B8BC3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146205" custScaleY="118250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4DCD2696-E139-4E53-A104-6D9154E48272}" type="pres">
      <dgm:prSet presAssocID="{291F38BD-6E55-4C34-8EC1-FC1EE5B22CD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AB3577F0-3A99-4E20-A2B2-4E696D90D073}" type="pres">
      <dgm:prSet presAssocID="{D3C36298-D2EA-4052-97ED-CD55408D59E0}" presName="childText" presStyleLbl="bgAcc1" presStyleIdx="0" presStyleCnt="4" custScaleX="148937" custScaleY="19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9FE5-3555-459C-8FF8-BAEA2CC9BB43}" type="pres">
      <dgm:prSet presAssocID="{0FAC1E04-1F81-4FDF-8A91-D3BC3E4DE9B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1" presStyleCnt="4" custScaleX="11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145789" custScaleY="115716" custLinFactNeighborX="-1962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C2D278C6-5401-446B-94AE-2DA278B2117F}" type="pres">
      <dgm:prSet presAssocID="{649DE40A-3188-44DC-A04C-78CDC12CF1F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B2F9EFEE-F779-4A8A-A6C3-AB55377694F8}" type="pres">
      <dgm:prSet presAssocID="{19EA1B21-9A39-451F-8CD2-BE1FD1E032FD}" presName="childText" presStyleLbl="bgAcc1" presStyleIdx="2" presStyleCnt="4" custScaleX="148481" custScaleY="210671" custLinFactNeighborX="-2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62887-B723-404F-AB5F-E2E8BAA4E695}" type="pres">
      <dgm:prSet presAssocID="{86268CB7-3D9D-4CB8-9B9C-4E7192E94BF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3" presStyleCnt="4" custScaleX="120282" custLinFactNeighborX="-2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BE3451-5643-4FCD-A6A6-6C2C0A1B8BC3}" srcId="{DDCD3A0F-60F3-4B70-A4C6-12D93285F3BB}" destId="{19EA1B21-9A39-451F-8CD2-BE1FD1E032FD}" srcOrd="0" destOrd="0" parTransId="{649DE40A-3188-44DC-A04C-78CDC12CF1FE}" sibTransId="{E53ED09A-E91D-451D-B8CD-2383D6506C61}"/>
    <dgm:cxn modelId="{160500D8-E9AE-4E8B-BA74-70552F066B1F}" type="presOf" srcId="{291F38BD-6E55-4C34-8EC1-FC1EE5B22CD6}" destId="{4DCD2696-E139-4E53-A104-6D9154E48272}" srcOrd="0" destOrd="0" presId="urn:microsoft.com/office/officeart/2005/8/layout/hierarchy3"/>
    <dgm:cxn modelId="{64EB9488-73A3-463D-9C7F-0B931B0BB87C}" type="presOf" srcId="{19EA1B21-9A39-451F-8CD2-BE1FD1E032FD}" destId="{B2F9EFEE-F779-4A8A-A6C3-AB55377694F8}" srcOrd="0" destOrd="0" presId="urn:microsoft.com/office/officeart/2005/8/layout/hierarchy3"/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1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2C2E2179-C1D2-460B-A864-B872501E9D02}" srcId="{8EB81A96-21CC-44B6-AF79-8847115F7204}" destId="{D3C36298-D2EA-4052-97ED-CD55408D59E0}" srcOrd="0" destOrd="0" parTransId="{291F38BD-6E55-4C34-8EC1-FC1EE5B22CD6}" sibTransId="{5A2626C6-A437-4B94-819E-415F0E9958A6}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49197521-841F-4735-B349-8CEAF4E88E14}" type="presOf" srcId="{D3C36298-D2EA-4052-97ED-CD55408D59E0}" destId="{AB3577F0-3A99-4E20-A2B2-4E696D90D07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FE214605-AB11-4E64-99FC-920B6C88D46C}" type="presOf" srcId="{649DE40A-3188-44DC-A04C-78CDC12CF1FE}" destId="{C2D278C6-5401-446B-94AE-2DA278B2117F}" srcOrd="0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3C04517C-CF95-40C8-BF6C-24A0697DC523}" type="presParOf" srcId="{587F2D8A-5C5A-4A9F-8103-AF4A1FD99511}" destId="{4DCD2696-E139-4E53-A104-6D9154E48272}" srcOrd="0" destOrd="0" presId="urn:microsoft.com/office/officeart/2005/8/layout/hierarchy3"/>
    <dgm:cxn modelId="{5B55AE34-1354-4A22-95BF-709D9D24A7CE}" type="presParOf" srcId="{587F2D8A-5C5A-4A9F-8103-AF4A1FD99511}" destId="{AB3577F0-3A99-4E20-A2B2-4E696D90D073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81611FB4-374B-474E-9509-0F808794D403}" type="presParOf" srcId="{B7C0E41C-9B8F-4F25-9988-B1A269AEF7CD}" destId="{C2D278C6-5401-446B-94AE-2DA278B2117F}" srcOrd="0" destOrd="0" presId="urn:microsoft.com/office/officeart/2005/8/layout/hierarchy3"/>
    <dgm:cxn modelId="{DFA466A6-C58B-4159-AD6F-8AD78C761DC4}" type="presParOf" srcId="{B7C0E41C-9B8F-4F25-9988-B1A269AEF7CD}" destId="{B2F9EFEE-F779-4A8A-A6C3-AB55377694F8}" srcOrd="1" destOrd="0" presId="urn:microsoft.com/office/officeart/2005/8/layout/hierarchy3"/>
    <dgm:cxn modelId="{92987C74-ADF7-4E3D-88FA-5D34ED52880C}" type="presParOf" srcId="{B7C0E41C-9B8F-4F25-9988-B1A269AEF7CD}" destId="{A4F62887-B723-404F-AB5F-E2E8BAA4E695}" srcOrd="2" destOrd="0" presId="urn:microsoft.com/office/officeart/2005/8/layout/hierarchy3"/>
    <dgm:cxn modelId="{1591B936-B60F-40C4-80A9-C965B64D2A57}" type="presParOf" srcId="{B7C0E41C-9B8F-4F25-9988-B1A269AEF7CD}" destId="{432BE434-2E06-46C6-9C11-E6B5C445517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27B13-893B-4015-935A-72AEB7E3877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СПО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3218B-93B3-48DE-8983-82ED566C6B7E}" type="parTrans" cxnId="{BEA8BEF8-EA57-4C8F-AC40-AF3DC15A3C6E}">
      <dgm:prSet/>
      <dgm:spPr/>
      <dgm:t>
        <a:bodyPr/>
        <a:lstStyle/>
        <a:p>
          <a:endParaRPr lang="ru-RU"/>
        </a:p>
      </dgm:t>
    </dgm:pt>
    <dgm:pt modelId="{460A1DC2-690D-4757-98AA-86A75F4402F5}" type="sibTrans" cxnId="{BEA8BEF8-EA57-4C8F-AC40-AF3DC15A3C6E}">
      <dgm:prSet/>
      <dgm:spPr/>
      <dgm:t>
        <a:bodyPr/>
        <a:lstStyle/>
        <a:p>
          <a:endParaRPr lang="ru-RU"/>
        </a:p>
      </dgm:t>
    </dgm:pt>
    <dgm:pt modelId="{332DE779-3F77-44B8-81E7-0BF63A43DA4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ДОКУМЕНТАЛЬНОГО СОПРОВОЖДЕНИЯ </a:t>
          </a:r>
          <a:b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ГЭК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66D2C-126D-4FBD-BA9E-E3D85D616E78}" type="parTrans" cxnId="{4EF05D68-5C98-4B68-B0CE-77A2EB1C177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19A4ECB-02A9-4EA3-B951-810A076FF35C}" type="sibTrans" cxnId="{4EF05D68-5C98-4B68-B0CE-77A2EB1C177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E927285-0753-4974-8CE6-1220B71B36E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0153AF-4612-4A5F-AF69-84E7215B6259}" type="parTrans" cxnId="{09A20529-B061-4717-AF07-791992815582}">
      <dgm:prSet/>
      <dgm:spPr/>
      <dgm:t>
        <a:bodyPr/>
        <a:lstStyle/>
        <a:p>
          <a:endParaRPr lang="ru-RU"/>
        </a:p>
      </dgm:t>
    </dgm:pt>
    <dgm:pt modelId="{6F0B920F-C02E-417F-A7EB-DEC76318A86C}" type="sibTrans" cxnId="{09A20529-B061-4717-AF07-79199281558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9821613-71F0-46B2-8E12-041B2A65100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НОРМОКОНТРОЛЬ В СООТВЕТСТВИИ С МЕТОДИЧЕСКИМИ РЕКОМЕНДАЦИЯМИ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ADC14-DAE5-4DFD-BEE0-361D92F63EE6}" type="parTrans" cxnId="{2B55B759-1EC9-451C-82FB-D02C693EE147}">
      <dgm:prSet/>
      <dgm:spPr/>
      <dgm:t>
        <a:bodyPr/>
        <a:lstStyle/>
        <a:p>
          <a:endParaRPr lang="ru-RU"/>
        </a:p>
      </dgm:t>
    </dgm:pt>
    <dgm:pt modelId="{08D825BA-D3F8-4BEC-9DA0-865E5A6871FF}" type="sibTrans" cxnId="{2B55B759-1EC9-451C-82FB-D02C693EE147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20684-849C-4B69-A8C5-05311B03B9A2}" type="pres">
      <dgm:prSet presAssocID="{18C27B13-893B-4015-935A-72AEB7E38773}" presName="vertFlow" presStyleCnt="0"/>
      <dgm:spPr/>
    </dgm:pt>
    <dgm:pt modelId="{C5A26E66-9703-4714-84C7-6FD1030F4857}" type="pres">
      <dgm:prSet presAssocID="{18C27B13-893B-4015-935A-72AEB7E38773}" presName="header" presStyleLbl="node1" presStyleIdx="0" presStyleCnt="2"/>
      <dgm:spPr/>
      <dgm:t>
        <a:bodyPr/>
        <a:lstStyle/>
        <a:p>
          <a:endParaRPr lang="ru-RU"/>
        </a:p>
      </dgm:t>
    </dgm:pt>
    <dgm:pt modelId="{C00A0E06-19D2-40E6-9A02-94C6FED4C939}" type="pres">
      <dgm:prSet presAssocID="{B3F66D2C-126D-4FBD-BA9E-E3D85D616E7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9198FBA0-A30D-4D3F-83C0-8E467400ACD9}" type="pres">
      <dgm:prSet presAssocID="{332DE779-3F77-44B8-81E7-0BF63A43DA4B}" presName="child" presStyleLbl="alignAccFollowNode1" presStyleIdx="0" presStyleCnt="6" custScaleY="131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33F17-7A5B-46B8-8585-43B3F222E567}" type="pres">
      <dgm:prSet presAssocID="{219A4ECB-02A9-4EA3-B951-810A076FF35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F15F3E4-1615-49C3-BFC2-C73A7885A1D8}" type="pres">
      <dgm:prSet presAssocID="{29821613-71F0-46B2-8E12-041B2A651004}" presName="child" presStyleLbl="alignAccFollowNode1" presStyleIdx="1" presStyleCnt="6" custScaleY="184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0A3BE-2121-4D03-B6FB-2A20542D44FC}" type="pres">
      <dgm:prSet presAssocID="{18C27B13-893B-4015-935A-72AEB7E38773}" presName="hSp" presStyleCnt="0"/>
      <dgm:spPr/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1" presStyleCnt="2"/>
      <dgm:spPr/>
      <dgm:t>
        <a:bodyPr/>
        <a:lstStyle/>
        <a:p>
          <a:endParaRPr lang="ru-RU"/>
        </a:p>
      </dgm:t>
    </dgm:pt>
    <dgm:pt modelId="{5955829A-95F7-41C9-9140-DC0967EF7B72}" type="pres">
      <dgm:prSet presAssocID="{5A44EF4C-CFC9-45D0-BD0D-F40A5C094CD2}" presName="parTrans" presStyleLbl="sibTrans2D1" presStyleIdx="2" presStyleCnt="6"/>
      <dgm:spPr/>
      <dgm:t>
        <a:bodyPr/>
        <a:lstStyle/>
        <a:p>
          <a:endParaRPr lang="ru-RU"/>
        </a:p>
      </dgm:t>
    </dgm:pt>
    <dgm:pt modelId="{08A42433-1327-448D-AD5E-6ACDFB64D068}" type="pres">
      <dgm:prSet presAssocID="{C1C19B45-B440-4FA7-8B08-43D66F2004A0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6781-0ED5-444E-8034-6A04F818BFD8}" type="pres">
      <dgm:prSet presAssocID="{EB499321-C66D-45CB-81D6-A5EE993BEA7C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845889C-D001-4761-BFF7-3D9EAAA33956}" type="pres">
      <dgm:prSet presAssocID="{4E927285-0753-4974-8CE6-1220B71B36E3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BB42D-BD86-48E8-B40B-B5329766964E}" type="pres">
      <dgm:prSet presAssocID="{6F0B920F-C02E-417F-A7EB-DEC76318A86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573C74D-FB23-4640-ACFE-64965D6E9F94}" type="pres">
      <dgm:prSet presAssocID="{70603595-315B-4A02-BC8C-7B2CF786496E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78B3E-9B2B-43BE-B047-563515B8DD5F}" type="pres">
      <dgm:prSet presAssocID="{87B45F05-CD37-4B94-B1EF-C01DBC4578CC}" presName="sibTrans" presStyleLbl="sibTrans2D1" presStyleIdx="5" presStyleCnt="6"/>
      <dgm:spPr/>
      <dgm:t>
        <a:bodyPr/>
        <a:lstStyle/>
        <a:p>
          <a:endParaRPr lang="ru-RU"/>
        </a:p>
      </dgm:t>
    </dgm:pt>
    <dgm:pt modelId="{03004C6C-025F-409A-A2B2-D33897A88D16}" type="pres">
      <dgm:prSet presAssocID="{8B2F115D-2893-4C42-9274-329454AE9015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6F6BD-C2C6-4D56-A5F2-0EA24F0A298C}" type="presOf" srcId="{332DE779-3F77-44B8-81E7-0BF63A43DA4B}" destId="{9198FBA0-A30D-4D3F-83C0-8E467400ACD9}" srcOrd="0" destOrd="0" presId="urn:microsoft.com/office/officeart/2005/8/layout/lProcess1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5EF3A861-6290-47FE-957A-325B40A58A4F}" srcId="{80B85B4A-49CB-460F-8FC4-7CAF91B1C420}" destId="{70603595-315B-4A02-BC8C-7B2CF786496E}" srcOrd="2" destOrd="0" parTransId="{543EE1D9-7066-470F-82BE-E5712D5CE2A2}" sibTransId="{87B45F05-CD37-4B94-B1EF-C01DBC4578CC}"/>
    <dgm:cxn modelId="{DC179D1C-6964-40A8-9A55-9B08A5336AF9}" type="presOf" srcId="{6F0B920F-C02E-417F-A7EB-DEC76318A86C}" destId="{309BB42D-BD86-48E8-B40B-B5329766964E}" srcOrd="0" destOrd="0" presId="urn:microsoft.com/office/officeart/2005/8/layout/lProcess1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21EB445D-DFC3-4390-B35F-46C7F6C21982}" type="presOf" srcId="{18C27B13-893B-4015-935A-72AEB7E38773}" destId="{C5A26E66-9703-4714-84C7-6FD1030F4857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A092E501-1120-4864-9F67-83D938F4F1A7}" type="presOf" srcId="{4E927285-0753-4974-8CE6-1220B71B36E3}" destId="{B845889C-D001-4761-BFF7-3D9EAAA33956}" srcOrd="0" destOrd="0" presId="urn:microsoft.com/office/officeart/2005/8/layout/lProcess1"/>
    <dgm:cxn modelId="{88CFE23D-7993-447F-8578-C28385EECB53}" type="presOf" srcId="{219A4ECB-02A9-4EA3-B951-810A076FF35C}" destId="{35733F17-7A5B-46B8-8585-43B3F222E567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4EF05D68-5C98-4B68-B0CE-77A2EB1C1777}" srcId="{18C27B13-893B-4015-935A-72AEB7E38773}" destId="{332DE779-3F77-44B8-81E7-0BF63A43DA4B}" srcOrd="0" destOrd="0" parTransId="{B3F66D2C-126D-4FBD-BA9E-E3D85D616E78}" sibTransId="{219A4ECB-02A9-4EA3-B951-810A076FF35C}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9324A2D7-D524-4AB6-8532-A64942E4C724}" type="presOf" srcId="{B3F66D2C-126D-4FBD-BA9E-E3D85D616E78}" destId="{C00A0E06-19D2-40E6-9A02-94C6FED4C939}" srcOrd="0" destOrd="0" presId="urn:microsoft.com/office/officeart/2005/8/layout/lProcess1"/>
    <dgm:cxn modelId="{B50F560E-70E6-419D-8822-AD1BEC47F0CA}" srcId="{4EA51D99-0FB5-48A7-8E1D-4C6BDF71AAF4}" destId="{80B85B4A-49CB-460F-8FC4-7CAF91B1C420}" srcOrd="1" destOrd="0" parTransId="{B376F30D-747F-4777-B510-1E4FD7A4A8A6}" sibTransId="{10B40242-3452-4B16-AC7A-3B69E1C1292F}"/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09A20529-B061-4717-AF07-791992815582}" srcId="{80B85B4A-49CB-460F-8FC4-7CAF91B1C420}" destId="{4E927285-0753-4974-8CE6-1220B71B36E3}" srcOrd="1" destOrd="0" parTransId="{500153AF-4612-4A5F-AF69-84E7215B6259}" sibTransId="{6F0B920F-C02E-417F-A7EB-DEC76318A86C}"/>
    <dgm:cxn modelId="{2B55B759-1EC9-451C-82FB-D02C693EE147}" srcId="{18C27B13-893B-4015-935A-72AEB7E38773}" destId="{29821613-71F0-46B2-8E12-041B2A651004}" srcOrd="1" destOrd="0" parTransId="{AFCADC14-DAE5-4DFD-BEE0-361D92F63EE6}" sibTransId="{08D825BA-D3F8-4BEC-9DA0-865E5A6871FF}"/>
    <dgm:cxn modelId="{C2985A63-09A8-4E25-AEC3-56D4F8FB0C08}" srcId="{80B85B4A-49CB-460F-8FC4-7CAF91B1C420}" destId="{8B2F115D-2893-4C42-9274-329454AE9015}" srcOrd="3" destOrd="0" parTransId="{AEED0A41-7385-45AF-99B9-E76FDF474ED2}" sibTransId="{C5C32F0E-67DE-46A1-97E2-EA379F08F096}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F2F3D4B2-1ED2-4D4D-AF4B-0AE3492793E8}" type="presOf" srcId="{29821613-71F0-46B2-8E12-041B2A651004}" destId="{5F15F3E4-1615-49C3-BFC2-C73A7885A1D8}" srcOrd="0" destOrd="0" presId="urn:microsoft.com/office/officeart/2005/8/layout/lProcess1"/>
    <dgm:cxn modelId="{BEA8BEF8-EA57-4C8F-AC40-AF3DC15A3C6E}" srcId="{4EA51D99-0FB5-48A7-8E1D-4C6BDF71AAF4}" destId="{18C27B13-893B-4015-935A-72AEB7E38773}" srcOrd="0" destOrd="0" parTransId="{BED3218B-93B3-48DE-8983-82ED566C6B7E}" sibTransId="{460A1DC2-690D-4757-98AA-86A75F4402F5}"/>
    <dgm:cxn modelId="{6F897933-6245-45C8-A4CF-3C6535C82C6E}" type="presParOf" srcId="{58093E7D-0E34-4E74-B5B7-931A14889F26}" destId="{42120684-849C-4B69-A8C5-05311B03B9A2}" srcOrd="0" destOrd="0" presId="urn:microsoft.com/office/officeart/2005/8/layout/lProcess1"/>
    <dgm:cxn modelId="{F898763F-45DF-4CA8-94FE-FE18A90F798B}" type="presParOf" srcId="{42120684-849C-4B69-A8C5-05311B03B9A2}" destId="{C5A26E66-9703-4714-84C7-6FD1030F4857}" srcOrd="0" destOrd="0" presId="urn:microsoft.com/office/officeart/2005/8/layout/lProcess1"/>
    <dgm:cxn modelId="{F34B59EC-5076-4CA9-A6BE-40F91397F6F8}" type="presParOf" srcId="{42120684-849C-4B69-A8C5-05311B03B9A2}" destId="{C00A0E06-19D2-40E6-9A02-94C6FED4C939}" srcOrd="1" destOrd="0" presId="urn:microsoft.com/office/officeart/2005/8/layout/lProcess1"/>
    <dgm:cxn modelId="{1618FB89-5687-4FFB-917E-1A786A941DAC}" type="presParOf" srcId="{42120684-849C-4B69-A8C5-05311B03B9A2}" destId="{9198FBA0-A30D-4D3F-83C0-8E467400ACD9}" srcOrd="2" destOrd="0" presId="urn:microsoft.com/office/officeart/2005/8/layout/lProcess1"/>
    <dgm:cxn modelId="{F5203062-A254-48F0-AA67-145AE87BC673}" type="presParOf" srcId="{42120684-849C-4B69-A8C5-05311B03B9A2}" destId="{35733F17-7A5B-46B8-8585-43B3F222E567}" srcOrd="3" destOrd="0" presId="urn:microsoft.com/office/officeart/2005/8/layout/lProcess1"/>
    <dgm:cxn modelId="{EF77CBC5-08B9-46DF-85E2-0E79326D748C}" type="presParOf" srcId="{42120684-849C-4B69-A8C5-05311B03B9A2}" destId="{5F15F3E4-1615-49C3-BFC2-C73A7885A1D8}" srcOrd="4" destOrd="0" presId="urn:microsoft.com/office/officeart/2005/8/layout/lProcess1"/>
    <dgm:cxn modelId="{20EB66A5-A86A-49BC-96BE-E1D54A031C4C}" type="presParOf" srcId="{58093E7D-0E34-4E74-B5B7-931A14889F26}" destId="{E220A3BE-2121-4D03-B6FB-2A20542D44FC}" srcOrd="1" destOrd="0" presId="urn:microsoft.com/office/officeart/2005/8/layout/lProcess1"/>
    <dgm:cxn modelId="{FB06B79D-F994-48F6-8472-F0E013F74591}" type="presParOf" srcId="{58093E7D-0E34-4E74-B5B7-931A14889F26}" destId="{78CC02C5-B105-41BC-BC65-1EF41BD1B7B3}" srcOrd="2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BE81B455-B8D0-46C6-8228-4134FEB039D6}" type="presParOf" srcId="{78CC02C5-B105-41BC-BC65-1EF41BD1B7B3}" destId="{B845889C-D001-4761-BFF7-3D9EAAA33956}" srcOrd="4" destOrd="0" presId="urn:microsoft.com/office/officeart/2005/8/layout/lProcess1"/>
    <dgm:cxn modelId="{CEA011B6-7A4A-48A2-B690-5BDC00DBEA8D}" type="presParOf" srcId="{78CC02C5-B105-41BC-BC65-1EF41BD1B7B3}" destId="{309BB42D-BD86-48E8-B40B-B5329766964E}" srcOrd="5" destOrd="0" presId="urn:microsoft.com/office/officeart/2005/8/layout/lProcess1"/>
    <dgm:cxn modelId="{155A8FFC-D847-4076-8644-360D6D0DAFC0}" type="presParOf" srcId="{78CC02C5-B105-41BC-BC65-1EF41BD1B7B3}" destId="{A573C74D-FB23-4640-ACFE-64965D6E9F94}" srcOrd="6" destOrd="0" presId="urn:microsoft.com/office/officeart/2005/8/layout/lProcess1"/>
    <dgm:cxn modelId="{E2EDCADF-8E8D-4E0C-96DC-7045593AC9CC}" type="presParOf" srcId="{78CC02C5-B105-41BC-BC65-1EF41BD1B7B3}" destId="{0F578B3E-9B2B-43BE-B047-563515B8DD5F}" srcOrd="7" destOrd="0" presId="urn:microsoft.com/office/officeart/2005/8/layout/lProcess1"/>
    <dgm:cxn modelId="{468307D1-0C45-4C4B-9D23-527391A9FF32}" type="presParOf" srcId="{78CC02C5-B105-41BC-BC65-1EF41BD1B7B3}" destId="{03004C6C-025F-409A-A2B2-D33897A88D1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86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-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8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 чел. – 100 %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8</a:t>
          </a:r>
          <a:r>
            <a:rPr lang="en-US" sz="36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36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1</a:t>
          </a:r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чел. – 16 %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чел. – 21 %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чел. –  19 %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0B8B68F7-E991-474A-A8B6-F063ADC4ED9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A0FF7-DC18-4BD5-B376-9B1277D001EE}" type="parTrans" cxnId="{13D64B56-6775-4AF8-9B82-FD173D6DC1CE}">
      <dgm:prSet/>
      <dgm:spPr/>
      <dgm:t>
        <a:bodyPr/>
        <a:lstStyle/>
        <a:p>
          <a:endParaRPr lang="ru-RU"/>
        </a:p>
      </dgm:t>
    </dgm:pt>
    <dgm:pt modelId="{B84B762F-DA4C-465D-B9B6-BAA534BC9B92}" type="sibTrans" cxnId="{13D64B56-6775-4AF8-9B82-FD173D6DC1CE}">
      <dgm:prSet/>
      <dgm:spPr/>
      <dgm:t>
        <a:bodyPr/>
        <a:lstStyle/>
        <a:p>
          <a:endParaRPr lang="ru-RU"/>
        </a:p>
      </dgm:t>
    </dgm:pt>
    <dgm:pt modelId="{9F3FA225-3F1D-4BEA-877E-CB92935261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чел. – 35 %</a:t>
          </a:r>
          <a:endParaRPr lang="ru-RU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DDC2D-E27B-43B0-BA69-06383D2ADEA1}" type="parTrans" cxnId="{B474219B-427D-4298-AFC7-4E12626069EA}">
      <dgm:prSet/>
      <dgm:spPr/>
      <dgm:t>
        <a:bodyPr/>
        <a:lstStyle/>
        <a:p>
          <a:endParaRPr lang="ru-RU"/>
        </a:p>
      </dgm:t>
    </dgm:pt>
    <dgm:pt modelId="{423C169F-EB14-48B7-A5B9-1E0EDF8E9B09}" type="sibTrans" cxnId="{B474219B-427D-4298-AFC7-4E12626069EA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5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BE53E-9314-4733-9C6F-1886FD34D486}" type="pres">
      <dgm:prSet presAssocID="{7F322FBE-65F0-4F2B-8C1C-1AB19F57D0C9}" presName="sp" presStyleCnt="0"/>
      <dgm:spPr/>
    </dgm:pt>
    <dgm:pt modelId="{63738D44-07C4-418D-A363-FFDE1FA08A37}" type="pres">
      <dgm:prSet presAssocID="{0B8B68F7-E991-474A-A8B6-F063ADC4ED96}" presName="linNode" presStyleCnt="0"/>
      <dgm:spPr/>
    </dgm:pt>
    <dgm:pt modelId="{C93B8742-036F-46E6-87CA-652C9205D8F3}" type="pres">
      <dgm:prSet presAssocID="{0B8B68F7-E991-474A-A8B6-F063ADC4ED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9DDE7-4769-4653-9C89-DBB8C1AA90E7}" type="pres">
      <dgm:prSet presAssocID="{0B8B68F7-E991-474A-A8B6-F063ADC4ED96}" presName="descendantText" presStyleLbl="alignAccFollowNode1" presStyleIdx="4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B474219B-427D-4298-AFC7-4E12626069EA}" srcId="{0B8B68F7-E991-474A-A8B6-F063ADC4ED96}" destId="{9F3FA225-3F1D-4BEA-877E-CB92935261CD}" srcOrd="0" destOrd="0" parTransId="{B59DDC2D-E27B-43B0-BA69-06383D2ADEA1}" sibTransId="{423C169F-EB14-48B7-A5B9-1E0EDF8E9B09}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13D64B56-6775-4AF8-9B82-FD173D6DC1CE}" srcId="{47277AFF-5019-4FD9-AD7C-E35192F0DA78}" destId="{0B8B68F7-E991-474A-A8B6-F063ADC4ED96}" srcOrd="4" destOrd="0" parTransId="{025A0FF7-DC18-4BD5-B376-9B1277D001EE}" sibTransId="{B84B762F-DA4C-465D-B9B6-BAA534BC9B92}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8D1C4B27-8880-4F9B-B601-EA564ED83004}" type="presOf" srcId="{0B8B68F7-E991-474A-A8B6-F063ADC4ED96}" destId="{C93B8742-036F-46E6-87CA-652C9205D8F3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5ABF8215-E0F7-4EF1-AD33-EBA35F7028B5}" type="presOf" srcId="{9F3FA225-3F1D-4BEA-877E-CB92935261CD}" destId="{8219DDE7-4769-4653-9C89-DBB8C1AA90E7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  <dgm:cxn modelId="{09312736-4F10-45F1-ADD9-49FD908BA6DB}" type="presParOf" srcId="{96036EF9-D31B-4C08-A67D-FC5456350FCD}" destId="{7EBBE53E-9314-4733-9C6F-1886FD34D486}" srcOrd="7" destOrd="0" presId="urn:microsoft.com/office/officeart/2005/8/layout/vList5"/>
    <dgm:cxn modelId="{84F6B6BD-3EC7-4546-852E-83F8712B4396}" type="presParOf" srcId="{96036EF9-D31B-4C08-A67D-FC5456350FCD}" destId="{63738D44-07C4-418D-A363-FFDE1FA08A37}" srcOrd="8" destOrd="0" presId="urn:microsoft.com/office/officeart/2005/8/layout/vList5"/>
    <dgm:cxn modelId="{291EA9D1-B69D-4872-A271-7C742ED77B51}" type="presParOf" srcId="{63738D44-07C4-418D-A363-FFDE1FA08A37}" destId="{C93B8742-036F-46E6-87CA-652C9205D8F3}" srcOrd="0" destOrd="0" presId="urn:microsoft.com/office/officeart/2005/8/layout/vList5"/>
    <dgm:cxn modelId="{D431B782-464F-47A8-A066-6BEA1C66812B}" type="presParOf" srcId="{63738D44-07C4-418D-A363-FFDE1FA08A37}" destId="{8219DDE7-4769-4653-9C89-DBB8C1AA9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F7D8DB-D40E-405C-954D-2CFCB94DF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E9F5-F3FF-4F63-BD42-E37AC61222B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6FD5-5018-46AB-BFC3-6FF1F7776800}" type="parTrans" cxnId="{849C9FDF-2762-45B5-91BB-83B149844A35}">
      <dgm:prSet/>
      <dgm:spPr/>
      <dgm:t>
        <a:bodyPr/>
        <a:lstStyle/>
        <a:p>
          <a:endParaRPr lang="ru-RU"/>
        </a:p>
      </dgm:t>
    </dgm:pt>
    <dgm:pt modelId="{7EA42EEE-23AE-4810-9E25-02E226B1A62E}" type="sibTrans" cxnId="{849C9FDF-2762-45B5-91BB-83B149844A35}">
      <dgm:prSet/>
      <dgm:spPr/>
      <dgm:t>
        <a:bodyPr/>
        <a:lstStyle/>
        <a:p>
          <a:endParaRPr lang="ru-RU"/>
        </a:p>
      </dgm:t>
    </dgm:pt>
    <dgm:pt modelId="{5BB37173-E58F-4DD0-9507-122C031A2F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B7E17-5F77-429C-8CE0-CB0AC00E0688}" type="parTrans" cxnId="{24167431-E6DF-4492-9D3C-086A7BC63BCE}">
      <dgm:prSet/>
      <dgm:spPr/>
      <dgm:t>
        <a:bodyPr/>
        <a:lstStyle/>
        <a:p>
          <a:endParaRPr lang="ru-RU"/>
        </a:p>
      </dgm:t>
    </dgm:pt>
    <dgm:pt modelId="{38280C4E-C737-422D-B702-C11559ABC5EF}" type="sibTrans" cxnId="{24167431-E6DF-4492-9D3C-086A7BC63BCE}">
      <dgm:prSet/>
      <dgm:spPr/>
      <dgm:t>
        <a:bodyPr/>
        <a:lstStyle/>
        <a:p>
          <a:endParaRPr lang="ru-RU"/>
        </a:p>
      </dgm:t>
    </dgm:pt>
    <dgm:pt modelId="{6CDE829C-2D7A-4CDF-AC23-AE50C031E3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FFDBF-1BF9-44E6-B387-1710337EB28F}" type="parTrans" cxnId="{FDFAFF45-D1A4-418A-8BAE-B10A0B881102}">
      <dgm:prSet/>
      <dgm:spPr/>
      <dgm:t>
        <a:bodyPr/>
        <a:lstStyle/>
        <a:p>
          <a:endParaRPr lang="ru-RU"/>
        </a:p>
      </dgm:t>
    </dgm:pt>
    <dgm:pt modelId="{D0B15723-E38A-477E-B263-F848E21E18D6}" type="sibTrans" cxnId="{FDFAFF45-D1A4-418A-8BAE-B10A0B881102}">
      <dgm:prSet/>
      <dgm:spPr/>
      <dgm:t>
        <a:bodyPr/>
        <a:lstStyle/>
        <a:p>
          <a:endParaRPr lang="ru-RU"/>
        </a:p>
      </dgm:t>
    </dgm:pt>
    <dgm:pt modelId="{038AE563-F05C-44F6-80A4-DDEBB840B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чел. 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BEF33-81E9-464D-9B0D-CE0664920929}" type="parTrans" cxnId="{76A7D4C1-DC19-468E-A32C-298057733F60}">
      <dgm:prSet/>
      <dgm:spPr/>
      <dgm:t>
        <a:bodyPr/>
        <a:lstStyle/>
        <a:p>
          <a:endParaRPr lang="ru-RU"/>
        </a:p>
      </dgm:t>
    </dgm:pt>
    <dgm:pt modelId="{CB4CF0FC-673C-423F-A964-6552B1B749BF}" type="sibTrans" cxnId="{76A7D4C1-DC19-468E-A32C-298057733F60}">
      <dgm:prSet/>
      <dgm:spPr/>
      <dgm:t>
        <a:bodyPr/>
        <a:lstStyle/>
        <a:p>
          <a:endParaRPr lang="ru-RU"/>
        </a:p>
      </dgm:t>
    </dgm:pt>
    <dgm:pt modelId="{C6EF01FB-EFE2-468B-A243-667D9E92E00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F239A-113D-4196-8208-062C36B62D9B}" type="parTrans" cxnId="{526B6DA1-9470-4E15-A215-0CC5B86D8AE0}">
      <dgm:prSet/>
      <dgm:spPr/>
      <dgm:t>
        <a:bodyPr/>
        <a:lstStyle/>
        <a:p>
          <a:endParaRPr lang="ru-RU"/>
        </a:p>
      </dgm:t>
    </dgm:pt>
    <dgm:pt modelId="{531448E1-C238-44C2-A8D4-A84E9BFEDA9C}" type="sibTrans" cxnId="{526B6DA1-9470-4E15-A215-0CC5B86D8AE0}">
      <dgm:prSet/>
      <dgm:spPr/>
      <dgm:t>
        <a:bodyPr/>
        <a:lstStyle/>
        <a:p>
          <a:endParaRPr lang="ru-RU"/>
        </a:p>
      </dgm:t>
    </dgm:pt>
    <dgm:pt modelId="{EF12512F-79E9-4B56-8C71-6EB128EE805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B6EAF-7668-4E28-92E5-204191551D36}" type="parTrans" cxnId="{AAA28E9D-9F36-4D93-9952-FC2786B5AEC4}">
      <dgm:prSet/>
      <dgm:spPr/>
      <dgm:t>
        <a:bodyPr/>
        <a:lstStyle/>
        <a:p>
          <a:endParaRPr lang="ru-RU"/>
        </a:p>
      </dgm:t>
    </dgm:pt>
    <dgm:pt modelId="{4E3C9BEF-26C5-44FA-8613-6FA65B805E7D}" type="sibTrans" cxnId="{AAA28E9D-9F36-4D93-9952-FC2786B5AEC4}">
      <dgm:prSet/>
      <dgm:spPr/>
      <dgm:t>
        <a:bodyPr/>
        <a:lstStyle/>
        <a:p>
          <a:endParaRPr lang="ru-RU"/>
        </a:p>
      </dgm:t>
    </dgm:pt>
    <dgm:pt modelId="{0C52EF5B-C790-4B54-A9AA-57025FFCEB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D101C-CD93-4789-BE05-0E8B647C8202}" type="parTrans" cxnId="{B252948F-96BC-4C40-BE48-DDD57479E092}">
      <dgm:prSet/>
      <dgm:spPr/>
      <dgm:t>
        <a:bodyPr/>
        <a:lstStyle/>
        <a:p>
          <a:endParaRPr lang="ru-RU"/>
        </a:p>
      </dgm:t>
    </dgm:pt>
    <dgm:pt modelId="{0285F45D-0AA2-4591-9243-D0ECFD6CEA06}" type="sibTrans" cxnId="{B252948F-96BC-4C40-BE48-DDD57479E092}">
      <dgm:prSet/>
      <dgm:spPr/>
      <dgm:t>
        <a:bodyPr/>
        <a:lstStyle/>
        <a:p>
          <a:endParaRPr lang="ru-RU"/>
        </a:p>
      </dgm:t>
    </dgm:pt>
    <dgm:pt modelId="{C1AD3317-F2ED-4EE9-8D5E-1F01C4E7BD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3 чел. (1</a:t>
          </a:r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AC57F-45E4-4EFE-94E4-88C43D41E649}" type="parTrans" cxnId="{34519437-B4DB-4C85-8E74-493CDE619AF6}">
      <dgm:prSet/>
      <dgm:spPr/>
      <dgm:t>
        <a:bodyPr/>
        <a:lstStyle/>
        <a:p>
          <a:endParaRPr lang="ru-RU"/>
        </a:p>
      </dgm:t>
    </dgm:pt>
    <dgm:pt modelId="{9DE9F114-6F38-471B-98BE-93B2DD191159}" type="sibTrans" cxnId="{34519437-B4DB-4C85-8E74-493CDE619AF6}">
      <dgm:prSet/>
      <dgm:spPr/>
      <dgm:t>
        <a:bodyPr/>
        <a:lstStyle/>
        <a:p>
          <a:endParaRPr lang="ru-RU"/>
        </a:p>
      </dgm:t>
    </dgm:pt>
    <dgm:pt modelId="{CF07A8AD-3AC2-499B-B9A5-8926622FF28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КОНФЕРЕНЦИЯХ </a:t>
          </a:r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b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(14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61470-E4B5-453B-8FD7-D1CF33F2404F}" type="parTrans" cxnId="{4BBE5DB5-59EC-4A52-9E50-71AABB934745}">
      <dgm:prSet/>
      <dgm:spPr/>
      <dgm:t>
        <a:bodyPr/>
        <a:lstStyle/>
        <a:p>
          <a:endParaRPr lang="ru-RU"/>
        </a:p>
      </dgm:t>
    </dgm:pt>
    <dgm:pt modelId="{4DBE5C15-D719-43CF-BE8F-F6A9FFBF8DED}" type="sibTrans" cxnId="{4BBE5DB5-59EC-4A52-9E50-71AABB934745}">
      <dgm:prSet/>
      <dgm:spPr/>
      <dgm:t>
        <a:bodyPr/>
        <a:lstStyle/>
        <a:p>
          <a:endParaRPr lang="ru-RU"/>
        </a:p>
      </dgm:t>
    </dgm:pt>
    <dgm:pt modelId="{1A0ADD59-BE98-4C3D-A2A0-5F170EB48934}" type="pres">
      <dgm:prSet presAssocID="{13F7D8DB-D40E-405C-954D-2CFCB94DF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4E6E6-D10C-4B88-8AC0-340ADA8F0723}" type="pres">
      <dgm:prSet presAssocID="{348EE9F5-F3FF-4F63-BD42-E37AC61222BF}" presName="linNode" presStyleCnt="0"/>
      <dgm:spPr/>
    </dgm:pt>
    <dgm:pt modelId="{023FB4A4-82ED-4139-895C-2592F0AA0B83}" type="pres">
      <dgm:prSet presAssocID="{348EE9F5-F3FF-4F63-BD42-E37AC61222B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1297A-BD9F-49D0-99A8-A1D8E869960E}" type="pres">
      <dgm:prSet presAssocID="{348EE9F5-F3FF-4F63-BD42-E37AC61222BF}" presName="descendantText" presStyleLbl="alignAccFollowNode1" presStyleIdx="0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CB277-EF39-4198-89D9-3893F387134E}" type="pres">
      <dgm:prSet presAssocID="{7EA42EEE-23AE-4810-9E25-02E226B1A62E}" presName="sp" presStyleCnt="0"/>
      <dgm:spPr/>
    </dgm:pt>
    <dgm:pt modelId="{80439C3F-59BC-4828-826A-99C73686AC81}" type="pres">
      <dgm:prSet presAssocID="{6CDE829C-2D7A-4CDF-AC23-AE50C031E3C3}" presName="linNode" presStyleCnt="0"/>
      <dgm:spPr/>
    </dgm:pt>
    <dgm:pt modelId="{CD5B48D1-32F1-407D-9890-3A17B25805CB}" type="pres">
      <dgm:prSet presAssocID="{6CDE829C-2D7A-4CDF-AC23-AE50C031E3C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E558-BE46-4A91-83BA-B0D3BEF38720}" type="pres">
      <dgm:prSet presAssocID="{6CDE829C-2D7A-4CDF-AC23-AE50C031E3C3}" presName="descendantText" presStyleLbl="alignAccFollowNode1" presStyleIdx="1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B6CC7-6E91-44B2-886F-C9277DF12799}" type="pres">
      <dgm:prSet presAssocID="{D0B15723-E38A-477E-B263-F848E21E18D6}" presName="sp" presStyleCnt="0"/>
      <dgm:spPr/>
    </dgm:pt>
    <dgm:pt modelId="{D85A4349-17A7-43B1-8FB9-AA19F1E016B3}" type="pres">
      <dgm:prSet presAssocID="{C6EF01FB-EFE2-468B-A243-667D9E92E002}" presName="linNode" presStyleCnt="0"/>
      <dgm:spPr/>
    </dgm:pt>
    <dgm:pt modelId="{56B2209A-AA13-4D62-8B62-86C2205F40E5}" type="pres">
      <dgm:prSet presAssocID="{C6EF01FB-EFE2-468B-A243-667D9E92E00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91A63-5564-49D7-A28D-9F9DFB51E264}" type="pres">
      <dgm:prSet presAssocID="{C6EF01FB-EFE2-468B-A243-667D9E92E00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073A6-7A3D-43FA-8D3A-C68F289A5DF2}" type="pres">
      <dgm:prSet presAssocID="{531448E1-C238-44C2-A8D4-A84E9BFEDA9C}" presName="sp" presStyleCnt="0"/>
      <dgm:spPr/>
    </dgm:pt>
    <dgm:pt modelId="{A33321F3-409D-40A4-8D48-8D33F6A82E93}" type="pres">
      <dgm:prSet presAssocID="{0C52EF5B-C790-4B54-A9AA-57025FFCEB17}" presName="linNode" presStyleCnt="0"/>
      <dgm:spPr/>
    </dgm:pt>
    <dgm:pt modelId="{71CF125F-755C-46F5-9D22-DA2106CF06C1}" type="pres">
      <dgm:prSet presAssocID="{0C52EF5B-C790-4B54-A9AA-57025FFCEB1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9F776-7A30-47E7-9D6A-519EAE065E2E}" type="pres">
      <dgm:prSet presAssocID="{0C52EF5B-C790-4B54-A9AA-57025FFCEB17}" presName="descendantText" presStyleLbl="alignAccFollowNode1" presStyleIdx="3" presStyleCnt="4" custScaleY="16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67431-E6DF-4492-9D3C-086A7BC63BCE}" srcId="{348EE9F5-F3FF-4F63-BD42-E37AC61222BF}" destId="{5BB37173-E58F-4DD0-9507-122C031A2FBE}" srcOrd="0" destOrd="0" parTransId="{3CFB7E17-5F77-429C-8CE0-CB0AC00E0688}" sibTransId="{38280C4E-C737-422D-B702-C11559ABC5EF}"/>
    <dgm:cxn modelId="{76A7D4C1-DC19-468E-A32C-298057733F60}" srcId="{6CDE829C-2D7A-4CDF-AC23-AE50C031E3C3}" destId="{038AE563-F05C-44F6-80A4-DDEBB840B95F}" srcOrd="0" destOrd="0" parTransId="{F8DBEF33-81E9-464D-9B0D-CE0664920929}" sibTransId="{CB4CF0FC-673C-423F-A964-6552B1B749BF}"/>
    <dgm:cxn modelId="{34519437-B4DB-4C85-8E74-493CDE619AF6}" srcId="{0C52EF5B-C790-4B54-A9AA-57025FFCEB17}" destId="{C1AD3317-F2ED-4EE9-8D5E-1F01C4E7BD1B}" srcOrd="0" destOrd="0" parTransId="{F0BAC57F-45E4-4EFE-94E4-88C43D41E649}" sibTransId="{9DE9F114-6F38-471B-98BE-93B2DD191159}"/>
    <dgm:cxn modelId="{A73BEB24-5243-4E4F-9DAF-FEA6E02199A5}" type="presOf" srcId="{C6EF01FB-EFE2-468B-A243-667D9E92E002}" destId="{56B2209A-AA13-4D62-8B62-86C2205F40E5}" srcOrd="0" destOrd="0" presId="urn:microsoft.com/office/officeart/2005/8/layout/vList5"/>
    <dgm:cxn modelId="{5C448B9C-EA1A-41B4-826C-7A517C8EB059}" type="presOf" srcId="{EF12512F-79E9-4B56-8C71-6EB128EE8056}" destId="{04591A63-5564-49D7-A28D-9F9DFB51E264}" srcOrd="0" destOrd="0" presId="urn:microsoft.com/office/officeart/2005/8/layout/vList5"/>
    <dgm:cxn modelId="{526B6DA1-9470-4E15-A215-0CC5B86D8AE0}" srcId="{13F7D8DB-D40E-405C-954D-2CFCB94DF222}" destId="{C6EF01FB-EFE2-468B-A243-667D9E92E002}" srcOrd="2" destOrd="0" parTransId="{C9EF239A-113D-4196-8208-062C36B62D9B}" sibTransId="{531448E1-C238-44C2-A8D4-A84E9BFEDA9C}"/>
    <dgm:cxn modelId="{CED14210-C176-4D1E-A19F-8E6099143742}" type="presOf" srcId="{C1AD3317-F2ED-4EE9-8D5E-1F01C4E7BD1B}" destId="{AD09F776-7A30-47E7-9D6A-519EAE065E2E}" srcOrd="0" destOrd="0" presId="urn:microsoft.com/office/officeart/2005/8/layout/vList5"/>
    <dgm:cxn modelId="{DC1F0C82-1C01-4AC2-8898-ECDDB10BEF76}" type="presOf" srcId="{13F7D8DB-D40E-405C-954D-2CFCB94DF222}" destId="{1A0ADD59-BE98-4C3D-A2A0-5F170EB48934}" srcOrd="0" destOrd="0" presId="urn:microsoft.com/office/officeart/2005/8/layout/vList5"/>
    <dgm:cxn modelId="{08090FFB-3E7D-4BF2-8EE3-7DB4FABCBEA3}" type="presOf" srcId="{CF07A8AD-3AC2-499B-B9A5-8926622FF28F}" destId="{AD09F776-7A30-47E7-9D6A-519EAE065E2E}" srcOrd="0" destOrd="1" presId="urn:microsoft.com/office/officeart/2005/8/layout/vList5"/>
    <dgm:cxn modelId="{AAA28E9D-9F36-4D93-9952-FC2786B5AEC4}" srcId="{C6EF01FB-EFE2-468B-A243-667D9E92E002}" destId="{EF12512F-79E9-4B56-8C71-6EB128EE8056}" srcOrd="0" destOrd="0" parTransId="{FC9B6EAF-7668-4E28-92E5-204191551D36}" sibTransId="{4E3C9BEF-26C5-44FA-8613-6FA65B805E7D}"/>
    <dgm:cxn modelId="{2366EDEF-F3A6-4839-8C41-AE4A51EB17AD}" type="presOf" srcId="{348EE9F5-F3FF-4F63-BD42-E37AC61222BF}" destId="{023FB4A4-82ED-4139-895C-2592F0AA0B83}" srcOrd="0" destOrd="0" presId="urn:microsoft.com/office/officeart/2005/8/layout/vList5"/>
    <dgm:cxn modelId="{4BBE5DB5-59EC-4A52-9E50-71AABB934745}" srcId="{0C52EF5B-C790-4B54-A9AA-57025FFCEB17}" destId="{CF07A8AD-3AC2-499B-B9A5-8926622FF28F}" srcOrd="1" destOrd="0" parTransId="{89E61470-E4B5-453B-8FD7-D1CF33F2404F}" sibTransId="{4DBE5C15-D719-43CF-BE8F-F6A9FFBF8DED}"/>
    <dgm:cxn modelId="{2DF26B95-F9EC-433D-807F-B64BAE04D2EB}" type="presOf" srcId="{6CDE829C-2D7A-4CDF-AC23-AE50C031E3C3}" destId="{CD5B48D1-32F1-407D-9890-3A17B25805CB}" srcOrd="0" destOrd="0" presId="urn:microsoft.com/office/officeart/2005/8/layout/vList5"/>
    <dgm:cxn modelId="{F98933C9-7B46-4852-83DB-418136ABBA52}" type="presOf" srcId="{5BB37173-E58F-4DD0-9507-122C031A2FBE}" destId="{A3A1297A-BD9F-49D0-99A8-A1D8E869960E}" srcOrd="0" destOrd="0" presId="urn:microsoft.com/office/officeart/2005/8/layout/vList5"/>
    <dgm:cxn modelId="{849C9FDF-2762-45B5-91BB-83B149844A35}" srcId="{13F7D8DB-D40E-405C-954D-2CFCB94DF222}" destId="{348EE9F5-F3FF-4F63-BD42-E37AC61222BF}" srcOrd="0" destOrd="0" parTransId="{5EE36FD5-5018-46AB-BFC3-6FF1F7776800}" sibTransId="{7EA42EEE-23AE-4810-9E25-02E226B1A62E}"/>
    <dgm:cxn modelId="{6C255439-DF67-47AD-959F-959CA7FBC95C}" type="presOf" srcId="{038AE563-F05C-44F6-80A4-DDEBB840B95F}" destId="{2159E558-BE46-4A91-83BA-B0D3BEF38720}" srcOrd="0" destOrd="0" presId="urn:microsoft.com/office/officeart/2005/8/layout/vList5"/>
    <dgm:cxn modelId="{FDFAFF45-D1A4-418A-8BAE-B10A0B881102}" srcId="{13F7D8DB-D40E-405C-954D-2CFCB94DF222}" destId="{6CDE829C-2D7A-4CDF-AC23-AE50C031E3C3}" srcOrd="1" destOrd="0" parTransId="{CADFFDBF-1BF9-44E6-B387-1710337EB28F}" sibTransId="{D0B15723-E38A-477E-B263-F848E21E18D6}"/>
    <dgm:cxn modelId="{9A0A5FDB-B5EE-4705-BA9E-7111D2306033}" type="presOf" srcId="{0C52EF5B-C790-4B54-A9AA-57025FFCEB17}" destId="{71CF125F-755C-46F5-9D22-DA2106CF06C1}" srcOrd="0" destOrd="0" presId="urn:microsoft.com/office/officeart/2005/8/layout/vList5"/>
    <dgm:cxn modelId="{B252948F-96BC-4C40-BE48-DDD57479E092}" srcId="{13F7D8DB-D40E-405C-954D-2CFCB94DF222}" destId="{0C52EF5B-C790-4B54-A9AA-57025FFCEB17}" srcOrd="3" destOrd="0" parTransId="{38BD101C-CD93-4789-BE05-0E8B647C8202}" sibTransId="{0285F45D-0AA2-4591-9243-D0ECFD6CEA06}"/>
    <dgm:cxn modelId="{6A8A6AFE-0FE1-4351-839C-878BD151B806}" type="presParOf" srcId="{1A0ADD59-BE98-4C3D-A2A0-5F170EB48934}" destId="{E604E6E6-D10C-4B88-8AC0-340ADA8F0723}" srcOrd="0" destOrd="0" presId="urn:microsoft.com/office/officeart/2005/8/layout/vList5"/>
    <dgm:cxn modelId="{17A54365-BD31-4FDD-8CFC-615FFAA4DC86}" type="presParOf" srcId="{E604E6E6-D10C-4B88-8AC0-340ADA8F0723}" destId="{023FB4A4-82ED-4139-895C-2592F0AA0B83}" srcOrd="0" destOrd="0" presId="urn:microsoft.com/office/officeart/2005/8/layout/vList5"/>
    <dgm:cxn modelId="{B97465B2-C555-4FC1-80F9-90760208DD1F}" type="presParOf" srcId="{E604E6E6-D10C-4B88-8AC0-340ADA8F0723}" destId="{A3A1297A-BD9F-49D0-99A8-A1D8E869960E}" srcOrd="1" destOrd="0" presId="urn:microsoft.com/office/officeart/2005/8/layout/vList5"/>
    <dgm:cxn modelId="{D1632574-26F2-4AAF-93B8-82F1BA027D71}" type="presParOf" srcId="{1A0ADD59-BE98-4C3D-A2A0-5F170EB48934}" destId="{B6ACB277-EF39-4198-89D9-3893F387134E}" srcOrd="1" destOrd="0" presId="urn:microsoft.com/office/officeart/2005/8/layout/vList5"/>
    <dgm:cxn modelId="{7659FC8A-1847-4FC5-B51B-5BA55E804449}" type="presParOf" srcId="{1A0ADD59-BE98-4C3D-A2A0-5F170EB48934}" destId="{80439C3F-59BC-4828-826A-99C73686AC81}" srcOrd="2" destOrd="0" presId="urn:microsoft.com/office/officeart/2005/8/layout/vList5"/>
    <dgm:cxn modelId="{C14863FF-ECD3-4B98-A89E-C6B53E90272A}" type="presParOf" srcId="{80439C3F-59BC-4828-826A-99C73686AC81}" destId="{CD5B48D1-32F1-407D-9890-3A17B25805CB}" srcOrd="0" destOrd="0" presId="urn:microsoft.com/office/officeart/2005/8/layout/vList5"/>
    <dgm:cxn modelId="{AE959AB5-3513-411C-9E5F-8D40226AA797}" type="presParOf" srcId="{80439C3F-59BC-4828-826A-99C73686AC81}" destId="{2159E558-BE46-4A91-83BA-B0D3BEF38720}" srcOrd="1" destOrd="0" presId="urn:microsoft.com/office/officeart/2005/8/layout/vList5"/>
    <dgm:cxn modelId="{4FE00C77-B29B-4780-943B-B1727DB09529}" type="presParOf" srcId="{1A0ADD59-BE98-4C3D-A2A0-5F170EB48934}" destId="{BD7B6CC7-6E91-44B2-886F-C9277DF12799}" srcOrd="3" destOrd="0" presId="urn:microsoft.com/office/officeart/2005/8/layout/vList5"/>
    <dgm:cxn modelId="{95F6DB89-7FB2-4D04-A1B6-60DEFD59C709}" type="presParOf" srcId="{1A0ADD59-BE98-4C3D-A2A0-5F170EB48934}" destId="{D85A4349-17A7-43B1-8FB9-AA19F1E016B3}" srcOrd="4" destOrd="0" presId="urn:microsoft.com/office/officeart/2005/8/layout/vList5"/>
    <dgm:cxn modelId="{FE684EB0-16E7-4C44-AD86-449D0A9831E1}" type="presParOf" srcId="{D85A4349-17A7-43B1-8FB9-AA19F1E016B3}" destId="{56B2209A-AA13-4D62-8B62-86C2205F40E5}" srcOrd="0" destOrd="0" presId="urn:microsoft.com/office/officeart/2005/8/layout/vList5"/>
    <dgm:cxn modelId="{51650B16-9C49-47AD-A3E7-481EBE74FAA0}" type="presParOf" srcId="{D85A4349-17A7-43B1-8FB9-AA19F1E016B3}" destId="{04591A63-5564-49D7-A28D-9F9DFB51E264}" srcOrd="1" destOrd="0" presId="urn:microsoft.com/office/officeart/2005/8/layout/vList5"/>
    <dgm:cxn modelId="{4AEB6189-8265-49F5-84BB-2079A5D6EDEE}" type="presParOf" srcId="{1A0ADD59-BE98-4C3D-A2A0-5F170EB48934}" destId="{7D9073A6-7A3D-43FA-8D3A-C68F289A5DF2}" srcOrd="5" destOrd="0" presId="urn:microsoft.com/office/officeart/2005/8/layout/vList5"/>
    <dgm:cxn modelId="{450A07DA-25E6-4BE2-B838-D1B2EB78CEFB}" type="presParOf" srcId="{1A0ADD59-BE98-4C3D-A2A0-5F170EB48934}" destId="{A33321F3-409D-40A4-8D48-8D33F6A82E93}" srcOrd="6" destOrd="0" presId="urn:microsoft.com/office/officeart/2005/8/layout/vList5"/>
    <dgm:cxn modelId="{E40E7E71-3FC5-464D-A7AA-36273305FDA5}" type="presParOf" srcId="{A33321F3-409D-40A4-8D48-8D33F6A82E93}" destId="{71CF125F-755C-46F5-9D22-DA2106CF06C1}" srcOrd="0" destOrd="0" presId="urn:microsoft.com/office/officeart/2005/8/layout/vList5"/>
    <dgm:cxn modelId="{8A7E1E62-C451-41AE-8171-771CFED42AA8}" type="presParOf" srcId="{A33321F3-409D-40A4-8D48-8D33F6A82E93}" destId="{AD09F776-7A30-47E7-9D6A-519EAE065E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191A12-CF25-468E-99E9-1C3AB35E1F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91E4B7-7573-4EF3-AB47-79372EDED59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1800" dirty="0"/>
        </a:p>
      </dgm:t>
    </dgm:pt>
    <dgm:pt modelId="{7B1787C5-8A3F-47B4-AEB9-35A33645A2D6}" type="parTrans" cxnId="{CE8F15E2-EEA7-4374-A1B2-939FAAAE15F3}">
      <dgm:prSet/>
      <dgm:spPr/>
      <dgm:t>
        <a:bodyPr/>
        <a:lstStyle/>
        <a:p>
          <a:endParaRPr lang="ru-RU"/>
        </a:p>
      </dgm:t>
    </dgm:pt>
    <dgm:pt modelId="{FDE0D1ED-3C3E-4814-853A-61F3F481AB7F}" type="sibTrans" cxnId="{CE8F15E2-EEA7-4374-A1B2-939FAAAE15F3}">
      <dgm:prSet/>
      <dgm:spPr/>
      <dgm:t>
        <a:bodyPr/>
        <a:lstStyle/>
        <a:p>
          <a:endParaRPr lang="ru-RU"/>
        </a:p>
      </dgm:t>
    </dgm:pt>
    <dgm:pt modelId="{59C3E763-4AAF-43A1-A87B-752D01B70E5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00CC6-EF5D-4035-B6B2-0AD94893F6BD}" type="parTrans" cxnId="{6DCBB89E-5940-4023-A447-DBE28CFBEA01}">
      <dgm:prSet/>
      <dgm:spPr/>
      <dgm:t>
        <a:bodyPr/>
        <a:lstStyle/>
        <a:p>
          <a:endParaRPr lang="ru-RU"/>
        </a:p>
      </dgm:t>
    </dgm:pt>
    <dgm:pt modelId="{E23C4021-6260-4C6F-81D9-9E85FE208222}" type="sibTrans" cxnId="{6DCBB89E-5940-4023-A447-DBE28CFBEA01}">
      <dgm:prSet/>
      <dgm:spPr/>
      <dgm:t>
        <a:bodyPr/>
        <a:lstStyle/>
        <a:p>
          <a:endParaRPr lang="ru-RU"/>
        </a:p>
      </dgm:t>
    </dgm:pt>
    <dgm:pt modelId="{83C3CD0B-77A8-48FE-A99E-63099E604C58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1800" dirty="0"/>
        </a:p>
      </dgm:t>
    </dgm:pt>
    <dgm:pt modelId="{AEC0DB75-B0D7-4F95-8EE0-E2C3AD143FCB}" type="parTrans" cxnId="{0D73A201-E13E-4894-9C24-F185DA231142}">
      <dgm:prSet/>
      <dgm:spPr/>
      <dgm:t>
        <a:bodyPr/>
        <a:lstStyle/>
        <a:p>
          <a:endParaRPr lang="ru-RU"/>
        </a:p>
      </dgm:t>
    </dgm:pt>
    <dgm:pt modelId="{A1922345-5728-4412-AACB-E0E24EC98D84}" type="sibTrans" cxnId="{0D73A201-E13E-4894-9C24-F185DA231142}">
      <dgm:prSet/>
      <dgm:spPr/>
      <dgm:t>
        <a:bodyPr/>
        <a:lstStyle/>
        <a:p>
          <a:endParaRPr lang="ru-RU"/>
        </a:p>
      </dgm:t>
    </dgm:pt>
    <dgm:pt modelId="{440F1ED7-243C-461D-87E1-110F9D661E7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Горащук О. С.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78071-76DD-4C0F-85EA-9E248F706BC4}" type="parTrans" cxnId="{CEC84FCC-0759-4EFC-B410-0135884B4BDC}">
      <dgm:prSet/>
      <dgm:spPr/>
      <dgm:t>
        <a:bodyPr/>
        <a:lstStyle/>
        <a:p>
          <a:endParaRPr lang="ru-RU"/>
        </a:p>
      </dgm:t>
    </dgm:pt>
    <dgm:pt modelId="{BBC0EF40-8526-44FB-A268-B5CFBB85008C}" type="sibTrans" cxnId="{CEC84FCC-0759-4EFC-B410-0135884B4BDC}">
      <dgm:prSet/>
      <dgm:spPr/>
      <dgm:t>
        <a:bodyPr/>
        <a:lstStyle/>
        <a:p>
          <a:endParaRPr lang="ru-RU"/>
        </a:p>
      </dgm:t>
    </dgm:pt>
    <dgm:pt modelId="{ADC0E5FA-0189-415A-BF2C-E5A0DF76D22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Романова Е. С.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DE341-1306-4BDC-BFCD-A7AC3CCB3195}" type="parTrans" cxnId="{76A092F5-B24C-4262-B6A9-AAB472C27ABB}">
      <dgm:prSet/>
      <dgm:spPr/>
      <dgm:t>
        <a:bodyPr/>
        <a:lstStyle/>
        <a:p>
          <a:endParaRPr lang="ru-RU"/>
        </a:p>
      </dgm:t>
    </dgm:pt>
    <dgm:pt modelId="{D243AD68-DD85-42B2-97A1-CFF8E247E5F3}" type="sibTrans" cxnId="{76A092F5-B24C-4262-B6A9-AAB472C27ABB}">
      <dgm:prSet/>
      <dgm:spPr/>
      <dgm:t>
        <a:bodyPr/>
        <a:lstStyle/>
        <a:p>
          <a:endParaRPr lang="ru-RU"/>
        </a:p>
      </dgm:t>
    </dgm:pt>
    <dgm:pt modelId="{050BCFA2-0DDB-43C9-AEFA-C4BF12CA069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6EBEE-A31B-4C4A-968E-4BB49EE1149A}" type="sibTrans" cxnId="{7534EEEF-055C-419D-8FDD-CAD1F5D77B7B}">
      <dgm:prSet/>
      <dgm:spPr/>
      <dgm:t>
        <a:bodyPr/>
        <a:lstStyle/>
        <a:p>
          <a:endParaRPr lang="ru-RU"/>
        </a:p>
      </dgm:t>
    </dgm:pt>
    <dgm:pt modelId="{B015A0B4-DD89-4108-A5DA-633C3288F57E}" type="parTrans" cxnId="{7534EEEF-055C-419D-8FDD-CAD1F5D77B7B}">
      <dgm:prSet/>
      <dgm:spPr/>
      <dgm:t>
        <a:bodyPr/>
        <a:lstStyle/>
        <a:p>
          <a:endParaRPr lang="ru-RU"/>
        </a:p>
      </dgm:t>
    </dgm:pt>
    <dgm:pt modelId="{B658CFE2-C6F3-45B5-8919-526724008BA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288FC-7A58-46D2-AB04-FE4C9DB568A3}" type="parTrans" cxnId="{7DC6F9D9-8528-4073-8469-8D8C9095DA35}">
      <dgm:prSet/>
      <dgm:spPr/>
      <dgm:t>
        <a:bodyPr/>
        <a:lstStyle/>
        <a:p>
          <a:endParaRPr lang="ru-RU"/>
        </a:p>
      </dgm:t>
    </dgm:pt>
    <dgm:pt modelId="{3BA49A9A-27C2-4D45-ABAD-BE971F444A4F}" type="sibTrans" cxnId="{7DC6F9D9-8528-4073-8469-8D8C9095DA35}">
      <dgm:prSet/>
      <dgm:spPr/>
      <dgm:t>
        <a:bodyPr/>
        <a:lstStyle/>
        <a:p>
          <a:endParaRPr lang="ru-RU"/>
        </a:p>
      </dgm:t>
    </dgm:pt>
    <dgm:pt modelId="{BF9B5472-A5CC-4D2B-B874-5EB57A1DD1E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Чудинович Л. М.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1CB97-F645-4993-A8AB-45181B594FE4}" type="parTrans" cxnId="{54F291C7-94BE-4D4E-B730-DE78B1D232CC}">
      <dgm:prSet/>
      <dgm:spPr/>
      <dgm:t>
        <a:bodyPr/>
        <a:lstStyle/>
        <a:p>
          <a:endParaRPr lang="ru-RU"/>
        </a:p>
      </dgm:t>
    </dgm:pt>
    <dgm:pt modelId="{9A3E6A56-D79D-4011-ABA6-6FDE77B11A18}" type="sibTrans" cxnId="{54F291C7-94BE-4D4E-B730-DE78B1D232CC}">
      <dgm:prSet/>
      <dgm:spPr/>
      <dgm:t>
        <a:bodyPr/>
        <a:lstStyle/>
        <a:p>
          <a:endParaRPr lang="ru-RU"/>
        </a:p>
      </dgm:t>
    </dgm:pt>
    <dgm:pt modelId="{59F59FE1-C1EA-41A8-9D5A-229D5288967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B7344-809C-49E2-BCE6-61C6CA172CA5}" type="parTrans" cxnId="{9CB71599-7B02-4919-8342-871749612C70}">
      <dgm:prSet/>
      <dgm:spPr/>
      <dgm:t>
        <a:bodyPr/>
        <a:lstStyle/>
        <a:p>
          <a:endParaRPr lang="ru-RU"/>
        </a:p>
      </dgm:t>
    </dgm:pt>
    <dgm:pt modelId="{EDDC94AF-2BFC-423D-BC8D-31C45D58FEB7}" type="sibTrans" cxnId="{9CB71599-7B02-4919-8342-871749612C70}">
      <dgm:prSet/>
      <dgm:spPr/>
      <dgm:t>
        <a:bodyPr/>
        <a:lstStyle/>
        <a:p>
          <a:endParaRPr lang="ru-RU"/>
        </a:p>
      </dgm:t>
    </dgm:pt>
    <dgm:pt modelId="{337A753B-EB4F-4CFE-892A-7AA8E29A37D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55797-A4DE-43EC-9364-756A88B5F1AD}" type="parTrans" cxnId="{7B83881E-ECBF-4572-B28A-D6608A65CD00}">
      <dgm:prSet/>
      <dgm:spPr/>
      <dgm:t>
        <a:bodyPr/>
        <a:lstStyle/>
        <a:p>
          <a:endParaRPr lang="ru-RU"/>
        </a:p>
      </dgm:t>
    </dgm:pt>
    <dgm:pt modelId="{E92FE3F6-3B59-4B5E-9589-C912AB22A508}" type="sibTrans" cxnId="{7B83881E-ECBF-4572-B28A-D6608A65CD00}">
      <dgm:prSet/>
      <dgm:spPr/>
      <dgm:t>
        <a:bodyPr/>
        <a:lstStyle/>
        <a:p>
          <a:endParaRPr lang="ru-RU"/>
        </a:p>
      </dgm:t>
    </dgm:pt>
    <dgm:pt modelId="{A71FE0E6-6E8C-4017-9076-4E8113F935B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F3A9F8-4493-4375-82CE-7BD94FFCDD48}" type="parTrans" cxnId="{2F8E2A4E-A71A-4344-B968-A0AF9B65C544}">
      <dgm:prSet/>
      <dgm:spPr/>
      <dgm:t>
        <a:bodyPr/>
        <a:lstStyle/>
        <a:p>
          <a:endParaRPr lang="ru-RU"/>
        </a:p>
      </dgm:t>
    </dgm:pt>
    <dgm:pt modelId="{30C80283-843D-44B4-843B-E7FA013037FA}" type="sibTrans" cxnId="{2F8E2A4E-A71A-4344-B968-A0AF9B65C544}">
      <dgm:prSet/>
      <dgm:spPr/>
      <dgm:t>
        <a:bodyPr/>
        <a:lstStyle/>
        <a:p>
          <a:endParaRPr lang="ru-RU"/>
        </a:p>
      </dgm:t>
    </dgm:pt>
    <dgm:pt modelId="{EA7A34E2-2184-4E13-BB94-AB24490368A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Гавриленко Ю. М.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18D2C-2A6E-4581-A87D-5A2DDA50B05C}" type="parTrans" cxnId="{EA615FD3-59F5-43AB-A2BA-580CA2CA3933}">
      <dgm:prSet/>
      <dgm:spPr/>
      <dgm:t>
        <a:bodyPr/>
        <a:lstStyle/>
        <a:p>
          <a:endParaRPr lang="ru-RU"/>
        </a:p>
      </dgm:t>
    </dgm:pt>
    <dgm:pt modelId="{48F7037D-79F2-44D2-B94B-22E1BA5CBE44}" type="sibTrans" cxnId="{EA615FD3-59F5-43AB-A2BA-580CA2CA3933}">
      <dgm:prSet/>
      <dgm:spPr/>
      <dgm:t>
        <a:bodyPr/>
        <a:lstStyle/>
        <a:p>
          <a:endParaRPr lang="ru-RU"/>
        </a:p>
      </dgm:t>
    </dgm:pt>
    <dgm:pt modelId="{ACDADF31-EAEA-4306-95CF-3B12B12D48EA}" type="pres">
      <dgm:prSet presAssocID="{41191A12-CF25-468E-99E9-1C3AB35E1F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8D3DF-EF37-415F-9067-ACC221821DDF}" type="pres">
      <dgm:prSet presAssocID="{3091E4B7-7573-4EF3-AB47-79372EDED593}" presName="composite" presStyleCnt="0"/>
      <dgm:spPr/>
    </dgm:pt>
    <dgm:pt modelId="{FD691375-8E53-4E1F-9EDB-9E440E733BB4}" type="pres">
      <dgm:prSet presAssocID="{3091E4B7-7573-4EF3-AB47-79372EDED593}" presName="parTx" presStyleLbl="alignNode1" presStyleIdx="0" presStyleCnt="2" custScaleX="81148" custScaleY="92935" custLinFactNeighborX="7892" custLinFactNeighborY="-79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5621E-B3BF-4622-9499-9EF24E8B99DF}" type="pres">
      <dgm:prSet presAssocID="{3091E4B7-7573-4EF3-AB47-79372EDED593}" presName="desTx" presStyleLbl="alignAccFollowNode1" presStyleIdx="0" presStyleCnt="2" custScaleX="81250" custScaleY="100025" custLinFactNeighborX="7804" custLinFactNeighborY="-3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BA806-3540-4A99-BAB5-20D2D48618BB}" type="pres">
      <dgm:prSet presAssocID="{FDE0D1ED-3C3E-4814-853A-61F3F481AB7F}" presName="space" presStyleCnt="0"/>
      <dgm:spPr/>
    </dgm:pt>
    <dgm:pt modelId="{C2FD1CCA-9CDE-4C4E-BA13-229DF4EA2BAC}" type="pres">
      <dgm:prSet presAssocID="{83C3CD0B-77A8-48FE-A99E-63099E604C58}" presName="composite" presStyleCnt="0"/>
      <dgm:spPr/>
    </dgm:pt>
    <dgm:pt modelId="{E69AC46E-9415-4FC7-8DCD-FD2494109C7B}" type="pres">
      <dgm:prSet presAssocID="{83C3CD0B-77A8-48FE-A99E-63099E604C58}" presName="parTx" presStyleLbl="alignNode1" presStyleIdx="1" presStyleCnt="2" custScaleX="74072" custScaleY="84908" custLinFactNeighborX="8105" custLinFactNeighborY="-14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B5699-DEED-4E68-B187-8F39609D2821}" type="pres">
      <dgm:prSet presAssocID="{83C3CD0B-77A8-48FE-A99E-63099E604C58}" presName="desTx" presStyleLbl="alignAccFollowNode1" presStyleIdx="1" presStyleCnt="2" custScaleX="74402" custScaleY="98677" custLinFactNeighborX="83" custLinFactNeighborY="-3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AE39E-FB5E-41A8-818A-47724AF98CCF}" type="presOf" srcId="{41191A12-CF25-468E-99E9-1C3AB35E1F0C}" destId="{ACDADF31-EAEA-4306-95CF-3B12B12D48EA}" srcOrd="0" destOrd="0" presId="urn:microsoft.com/office/officeart/2005/8/layout/hList1"/>
    <dgm:cxn modelId="{BB6C8351-04B2-49D4-A932-A3BD187F522C}" type="presOf" srcId="{ADC0E5FA-0189-415A-BF2C-E5A0DF76D224}" destId="{A2FB5699-DEED-4E68-B187-8F39609D2821}" srcOrd="0" destOrd="2" presId="urn:microsoft.com/office/officeart/2005/8/layout/hList1"/>
    <dgm:cxn modelId="{7DAB5338-1F82-4F58-A243-FE1C35B4B2F1}" type="presOf" srcId="{59C3E763-4AAF-43A1-A87B-752D01B70E52}" destId="{E075621E-B3BF-4622-9499-9EF24E8B99DF}" srcOrd="0" destOrd="0" presId="urn:microsoft.com/office/officeart/2005/8/layout/hList1"/>
    <dgm:cxn modelId="{1C082690-5A01-4D14-A431-102828354A4D}" type="presOf" srcId="{440F1ED7-243C-461D-87E1-110F9D661E76}" destId="{A2FB5699-DEED-4E68-B187-8F39609D2821}" srcOrd="0" destOrd="1" presId="urn:microsoft.com/office/officeart/2005/8/layout/hList1"/>
    <dgm:cxn modelId="{0C598562-D4BA-43DF-90E3-DF04669BC403}" type="presOf" srcId="{337A753B-EB4F-4CFE-892A-7AA8E29A37D9}" destId="{A2FB5699-DEED-4E68-B187-8F39609D2821}" srcOrd="0" destOrd="4" presId="urn:microsoft.com/office/officeart/2005/8/layout/hList1"/>
    <dgm:cxn modelId="{B2D106DD-65ED-4DC0-8A67-45C5597CD370}" type="presOf" srcId="{83C3CD0B-77A8-48FE-A99E-63099E604C58}" destId="{E69AC46E-9415-4FC7-8DCD-FD2494109C7B}" srcOrd="0" destOrd="0" presId="urn:microsoft.com/office/officeart/2005/8/layout/hList1"/>
    <dgm:cxn modelId="{A777453C-78DF-467A-9424-CF7F033B12CB}" type="presOf" srcId="{B658CFE2-C6F3-45B5-8919-526724008BA2}" destId="{A2FB5699-DEED-4E68-B187-8F39609D2821}" srcOrd="0" destOrd="5" presId="urn:microsoft.com/office/officeart/2005/8/layout/hList1"/>
    <dgm:cxn modelId="{66D046DC-1599-4100-ABE6-B0D5E300762E}" type="presOf" srcId="{59F59FE1-C1EA-41A8-9D5A-229D5288967E}" destId="{A2FB5699-DEED-4E68-B187-8F39609D2821}" srcOrd="0" destOrd="3" presId="urn:microsoft.com/office/officeart/2005/8/layout/hList1"/>
    <dgm:cxn modelId="{3BD6A95E-F7F7-4D76-B8C8-19D27093D383}" type="presOf" srcId="{050BCFA2-0DDB-43C9-AEFA-C4BF12CA0695}" destId="{E075621E-B3BF-4622-9499-9EF24E8B99DF}" srcOrd="0" destOrd="2" presId="urn:microsoft.com/office/officeart/2005/8/layout/hList1"/>
    <dgm:cxn modelId="{CE8F15E2-EEA7-4374-A1B2-939FAAAE15F3}" srcId="{41191A12-CF25-468E-99E9-1C3AB35E1F0C}" destId="{3091E4B7-7573-4EF3-AB47-79372EDED593}" srcOrd="0" destOrd="0" parTransId="{7B1787C5-8A3F-47B4-AEB9-35A33645A2D6}" sibTransId="{FDE0D1ED-3C3E-4814-853A-61F3F481AB7F}"/>
    <dgm:cxn modelId="{2F8E2A4E-A71A-4344-B968-A0AF9B65C544}" srcId="{3091E4B7-7573-4EF3-AB47-79372EDED593}" destId="{A71FE0E6-6E8C-4017-9076-4E8113F935B1}" srcOrd="1" destOrd="0" parTransId="{DDF3A9F8-4493-4375-82CE-7BD94FFCDD48}" sibTransId="{30C80283-843D-44B4-843B-E7FA013037FA}"/>
    <dgm:cxn modelId="{CEC84FCC-0759-4EFC-B410-0135884B4BDC}" srcId="{83C3CD0B-77A8-48FE-A99E-63099E604C58}" destId="{440F1ED7-243C-461D-87E1-110F9D661E76}" srcOrd="1" destOrd="0" parTransId="{3BA78071-76DD-4C0F-85EA-9E248F706BC4}" sibTransId="{BBC0EF40-8526-44FB-A268-B5CFBB85008C}"/>
    <dgm:cxn modelId="{BE85E1A5-E6ED-4B60-A463-8AD2AACA0819}" type="presOf" srcId="{A71FE0E6-6E8C-4017-9076-4E8113F935B1}" destId="{E075621E-B3BF-4622-9499-9EF24E8B99DF}" srcOrd="0" destOrd="1" presId="urn:microsoft.com/office/officeart/2005/8/layout/hList1"/>
    <dgm:cxn modelId="{F763D732-DF21-4D52-BAEB-08B12B47A278}" type="presOf" srcId="{EA7A34E2-2184-4E13-BB94-AB24490368A3}" destId="{A2FB5699-DEED-4E68-B187-8F39609D2821}" srcOrd="0" destOrd="0" presId="urn:microsoft.com/office/officeart/2005/8/layout/hList1"/>
    <dgm:cxn modelId="{7534EEEF-055C-419D-8FDD-CAD1F5D77B7B}" srcId="{3091E4B7-7573-4EF3-AB47-79372EDED593}" destId="{050BCFA2-0DDB-43C9-AEFA-C4BF12CA0695}" srcOrd="2" destOrd="0" parTransId="{B015A0B4-DD89-4108-A5DA-633C3288F57E}" sibTransId="{1156EBEE-A31B-4C4A-968E-4BB49EE1149A}"/>
    <dgm:cxn modelId="{9CB71599-7B02-4919-8342-871749612C70}" srcId="{83C3CD0B-77A8-48FE-A99E-63099E604C58}" destId="{59F59FE1-C1EA-41A8-9D5A-229D5288967E}" srcOrd="3" destOrd="0" parTransId="{2B3B7344-809C-49E2-BCE6-61C6CA172CA5}" sibTransId="{EDDC94AF-2BFC-423D-BC8D-31C45D58FEB7}"/>
    <dgm:cxn modelId="{7DC6F9D9-8528-4073-8469-8D8C9095DA35}" srcId="{83C3CD0B-77A8-48FE-A99E-63099E604C58}" destId="{B658CFE2-C6F3-45B5-8919-526724008BA2}" srcOrd="5" destOrd="0" parTransId="{715288FC-7A58-46D2-AB04-FE4C9DB568A3}" sibTransId="{3BA49A9A-27C2-4D45-ABAD-BE971F444A4F}"/>
    <dgm:cxn modelId="{7B852A5C-400C-4E47-896D-9C644D63270D}" type="presOf" srcId="{3091E4B7-7573-4EF3-AB47-79372EDED593}" destId="{FD691375-8E53-4E1F-9EDB-9E440E733BB4}" srcOrd="0" destOrd="0" presId="urn:microsoft.com/office/officeart/2005/8/layout/hList1"/>
    <dgm:cxn modelId="{7B83881E-ECBF-4572-B28A-D6608A65CD00}" srcId="{83C3CD0B-77A8-48FE-A99E-63099E604C58}" destId="{337A753B-EB4F-4CFE-892A-7AA8E29A37D9}" srcOrd="4" destOrd="0" parTransId="{85755797-A4DE-43EC-9364-756A88B5F1AD}" sibTransId="{E92FE3F6-3B59-4B5E-9589-C912AB22A508}"/>
    <dgm:cxn modelId="{1795C9C0-236E-4167-8FB7-E4BB6043DA84}" type="presOf" srcId="{BF9B5472-A5CC-4D2B-B874-5EB57A1DD1E6}" destId="{A2FB5699-DEED-4E68-B187-8F39609D2821}" srcOrd="0" destOrd="6" presId="urn:microsoft.com/office/officeart/2005/8/layout/hList1"/>
    <dgm:cxn modelId="{6DCBB89E-5940-4023-A447-DBE28CFBEA01}" srcId="{3091E4B7-7573-4EF3-AB47-79372EDED593}" destId="{59C3E763-4AAF-43A1-A87B-752D01B70E52}" srcOrd="0" destOrd="0" parTransId="{68700CC6-EF5D-4035-B6B2-0AD94893F6BD}" sibTransId="{E23C4021-6260-4C6F-81D9-9E85FE208222}"/>
    <dgm:cxn modelId="{0D73A201-E13E-4894-9C24-F185DA231142}" srcId="{41191A12-CF25-468E-99E9-1C3AB35E1F0C}" destId="{83C3CD0B-77A8-48FE-A99E-63099E604C58}" srcOrd="1" destOrd="0" parTransId="{AEC0DB75-B0D7-4F95-8EE0-E2C3AD143FCB}" sibTransId="{A1922345-5728-4412-AACB-E0E24EC98D84}"/>
    <dgm:cxn modelId="{54F291C7-94BE-4D4E-B730-DE78B1D232CC}" srcId="{83C3CD0B-77A8-48FE-A99E-63099E604C58}" destId="{BF9B5472-A5CC-4D2B-B874-5EB57A1DD1E6}" srcOrd="6" destOrd="0" parTransId="{7B91CB97-F645-4993-A8AB-45181B594FE4}" sibTransId="{9A3E6A56-D79D-4011-ABA6-6FDE77B11A18}"/>
    <dgm:cxn modelId="{76A092F5-B24C-4262-B6A9-AAB472C27ABB}" srcId="{83C3CD0B-77A8-48FE-A99E-63099E604C58}" destId="{ADC0E5FA-0189-415A-BF2C-E5A0DF76D224}" srcOrd="2" destOrd="0" parTransId="{94EDE341-1306-4BDC-BFCD-A7AC3CCB3195}" sibTransId="{D243AD68-DD85-42B2-97A1-CFF8E247E5F3}"/>
    <dgm:cxn modelId="{EA615FD3-59F5-43AB-A2BA-580CA2CA3933}" srcId="{83C3CD0B-77A8-48FE-A99E-63099E604C58}" destId="{EA7A34E2-2184-4E13-BB94-AB24490368A3}" srcOrd="0" destOrd="0" parTransId="{52118D2C-2A6E-4581-A87D-5A2DDA50B05C}" sibTransId="{48F7037D-79F2-44D2-B94B-22E1BA5CBE44}"/>
    <dgm:cxn modelId="{4E7BE001-877D-4FBF-9CCB-83F08607F981}" type="presParOf" srcId="{ACDADF31-EAEA-4306-95CF-3B12B12D48EA}" destId="{7468D3DF-EF37-415F-9067-ACC221821DDF}" srcOrd="0" destOrd="0" presId="urn:microsoft.com/office/officeart/2005/8/layout/hList1"/>
    <dgm:cxn modelId="{1A4E1C1D-D032-4219-A195-A87548FD94CB}" type="presParOf" srcId="{7468D3DF-EF37-415F-9067-ACC221821DDF}" destId="{FD691375-8E53-4E1F-9EDB-9E440E733BB4}" srcOrd="0" destOrd="0" presId="urn:microsoft.com/office/officeart/2005/8/layout/hList1"/>
    <dgm:cxn modelId="{8C8D696A-614F-43BE-867A-2DF97D4CAA46}" type="presParOf" srcId="{7468D3DF-EF37-415F-9067-ACC221821DDF}" destId="{E075621E-B3BF-4622-9499-9EF24E8B99DF}" srcOrd="1" destOrd="0" presId="urn:microsoft.com/office/officeart/2005/8/layout/hList1"/>
    <dgm:cxn modelId="{C1E33D85-F1FD-4C77-B86A-CA998C56826C}" type="presParOf" srcId="{ACDADF31-EAEA-4306-95CF-3B12B12D48EA}" destId="{7C2BA806-3540-4A99-BAB5-20D2D48618BB}" srcOrd="1" destOrd="0" presId="urn:microsoft.com/office/officeart/2005/8/layout/hList1"/>
    <dgm:cxn modelId="{1F117F17-4F5C-4AD0-9D3E-4284FFF525E3}" type="presParOf" srcId="{ACDADF31-EAEA-4306-95CF-3B12B12D48EA}" destId="{C2FD1CCA-9CDE-4C4E-BA13-229DF4EA2BAC}" srcOrd="2" destOrd="0" presId="urn:microsoft.com/office/officeart/2005/8/layout/hList1"/>
    <dgm:cxn modelId="{0C6E48A9-1FB2-4030-A385-E90FD251C37F}" type="presParOf" srcId="{C2FD1CCA-9CDE-4C4E-BA13-229DF4EA2BAC}" destId="{E69AC46E-9415-4FC7-8DCD-FD2494109C7B}" srcOrd="0" destOrd="0" presId="urn:microsoft.com/office/officeart/2005/8/layout/hList1"/>
    <dgm:cxn modelId="{3FA34C7D-DFBC-4242-BC1A-B657BACCE424}" type="presParOf" srcId="{C2FD1CCA-9CDE-4C4E-BA13-229DF4EA2BAC}" destId="{A2FB5699-DEED-4E68-B187-8F39609D2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571" y="306601"/>
          <a:ext cx="2079872" cy="103993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30" y="337060"/>
        <a:ext cx="2018954" cy="979018"/>
      </dsp:txXfrm>
    </dsp:sp>
    <dsp:sp modelId="{F7699FE5-3555-459C-8FF8-BAEA2CC9BB43}">
      <dsp:nvSpPr>
        <dsp:cNvPr id="0" name=""/>
        <dsp:cNvSpPr/>
      </dsp:nvSpPr>
      <dsp:spPr>
        <a:xfrm>
          <a:off x="208558" y="1346537"/>
          <a:ext cx="207987" cy="904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98"/>
              </a:lnTo>
              <a:lnTo>
                <a:pt x="207987" y="90419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416545" y="1606521"/>
          <a:ext cx="1663897" cy="12884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282" y="1644258"/>
        <a:ext cx="1588423" cy="1212954"/>
      </dsp:txXfrm>
    </dsp:sp>
    <dsp:sp modelId="{B7FA9253-3B55-430D-B2EC-8406E825C770}">
      <dsp:nvSpPr>
        <dsp:cNvPr id="0" name=""/>
        <dsp:cNvSpPr/>
      </dsp:nvSpPr>
      <dsp:spPr>
        <a:xfrm>
          <a:off x="2197748" y="306601"/>
          <a:ext cx="2079872" cy="103993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8207" y="337060"/>
        <a:ext cx="2018954" cy="979018"/>
      </dsp:txXfrm>
    </dsp:sp>
    <dsp:sp modelId="{A4F62887-B723-404F-AB5F-E2E8BAA4E695}">
      <dsp:nvSpPr>
        <dsp:cNvPr id="0" name=""/>
        <dsp:cNvSpPr/>
      </dsp:nvSpPr>
      <dsp:spPr>
        <a:xfrm>
          <a:off x="2405735" y="1346537"/>
          <a:ext cx="227554" cy="888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864"/>
              </a:lnTo>
              <a:lnTo>
                <a:pt x="227554" y="88886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2633290" y="1606521"/>
          <a:ext cx="1663897" cy="12577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0129" y="1643360"/>
        <a:ext cx="1590219" cy="1184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3445" y="20192"/>
          <a:ext cx="2852812" cy="11536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35" y="53982"/>
        <a:ext cx="2785232" cy="1086091"/>
      </dsp:txXfrm>
    </dsp:sp>
    <dsp:sp modelId="{4DCD2696-E139-4E53-A104-6D9154E48272}">
      <dsp:nvSpPr>
        <dsp:cNvPr id="0" name=""/>
        <dsp:cNvSpPr/>
      </dsp:nvSpPr>
      <dsp:spPr>
        <a:xfrm>
          <a:off x="288726" y="1173863"/>
          <a:ext cx="285281" cy="1212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57"/>
              </a:lnTo>
              <a:lnTo>
                <a:pt x="285281" y="121245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B3577F0-3A99-4E20-A2B2-4E696D90D073}">
      <dsp:nvSpPr>
        <dsp:cNvPr id="0" name=""/>
        <dsp:cNvSpPr/>
      </dsp:nvSpPr>
      <dsp:spPr>
        <a:xfrm>
          <a:off x="574008" y="1417768"/>
          <a:ext cx="2324896" cy="19371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744" y="1474504"/>
        <a:ext cx="2211424" cy="1823632"/>
      </dsp:txXfrm>
    </dsp:sp>
    <dsp:sp modelId="{F7699FE5-3555-459C-8FF8-BAEA2CC9BB43}">
      <dsp:nvSpPr>
        <dsp:cNvPr id="0" name=""/>
        <dsp:cNvSpPr/>
      </dsp:nvSpPr>
      <dsp:spPr>
        <a:xfrm>
          <a:off x="288726" y="1173863"/>
          <a:ext cx="285281" cy="2912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25"/>
              </a:lnTo>
              <a:lnTo>
                <a:pt x="285281" y="2912725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574008" y="3598778"/>
          <a:ext cx="1865012" cy="975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583" y="3627353"/>
        <a:ext cx="1807862" cy="918470"/>
      </dsp:txXfrm>
    </dsp:sp>
    <dsp:sp modelId="{B7FA9253-3B55-430D-B2EC-8406E825C770}">
      <dsp:nvSpPr>
        <dsp:cNvPr id="0" name=""/>
        <dsp:cNvSpPr/>
      </dsp:nvSpPr>
      <dsp:spPr>
        <a:xfrm>
          <a:off x="2961235" y="20192"/>
          <a:ext cx="2844695" cy="112894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СТИПЕНДИАЛЬНАЯ КОМИССИЯ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4301" y="53258"/>
        <a:ext cx="2778563" cy="1062817"/>
      </dsp:txXfrm>
    </dsp:sp>
    <dsp:sp modelId="{C2D278C6-5401-446B-94AE-2DA278B2117F}">
      <dsp:nvSpPr>
        <dsp:cNvPr id="0" name=""/>
        <dsp:cNvSpPr/>
      </dsp:nvSpPr>
      <dsp:spPr>
        <a:xfrm>
          <a:off x="3245704" y="1149141"/>
          <a:ext cx="284641" cy="1271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580"/>
              </a:lnTo>
              <a:lnTo>
                <a:pt x="284641" y="1271580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B2F9EFEE-F779-4A8A-A6C3-AB55377694F8}">
      <dsp:nvSpPr>
        <dsp:cNvPr id="0" name=""/>
        <dsp:cNvSpPr/>
      </dsp:nvSpPr>
      <dsp:spPr>
        <a:xfrm>
          <a:off x="3530346" y="1393046"/>
          <a:ext cx="2317778" cy="2055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С КОММЕРЧЕСКОЙ ФОРМЫ ОБУЧЕНИЯ НА БЮДЖЕТ, НАЗНАЧЕНИЕ АКАДЕМИЧЕСКОЙ, СОЦИАЛЬНОЙ СТИПЕНДИЙ И СТИПЕНДИИ ПРАВИТЕЛЬСТВА РФ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0545" y="1453245"/>
        <a:ext cx="2197380" cy="1934952"/>
      </dsp:txXfrm>
    </dsp:sp>
    <dsp:sp modelId="{A4F62887-B723-404F-AB5F-E2E8BAA4E695}">
      <dsp:nvSpPr>
        <dsp:cNvPr id="0" name=""/>
        <dsp:cNvSpPr/>
      </dsp:nvSpPr>
      <dsp:spPr>
        <a:xfrm>
          <a:off x="3245704" y="1149141"/>
          <a:ext cx="284641" cy="3030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0970"/>
              </a:lnTo>
              <a:lnTo>
                <a:pt x="284641" y="3030970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3530346" y="3692302"/>
          <a:ext cx="1877593" cy="975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8921" y="3720877"/>
        <a:ext cx="1820443" cy="91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26E66-9703-4714-84C7-6FD1030F4857}">
      <dsp:nvSpPr>
        <dsp:cNvPr id="0" name=""/>
        <dsp:cNvSpPr/>
      </dsp:nvSpPr>
      <dsp:spPr>
        <a:xfrm>
          <a:off x="1686867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СПО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1267" y="24400"/>
        <a:ext cx="3283449" cy="784262"/>
      </dsp:txXfrm>
    </dsp:sp>
    <dsp:sp modelId="{C00A0E06-19D2-40E6-9A02-94C6FED4C939}">
      <dsp:nvSpPr>
        <dsp:cNvPr id="0" name=""/>
        <dsp:cNvSpPr/>
      </dsp:nvSpPr>
      <dsp:spPr>
        <a:xfrm rot="5400000">
          <a:off x="3280098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9198FBA0-A30D-4D3F-83C0-8E467400ACD9}">
      <dsp:nvSpPr>
        <dsp:cNvPr id="0" name=""/>
        <dsp:cNvSpPr/>
      </dsp:nvSpPr>
      <dsp:spPr>
        <a:xfrm>
          <a:off x="1686867" y="1124634"/>
          <a:ext cx="3332249" cy="10964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ДОКУМЕНТАЛЬНОГО СОПРОВОЖДЕНИЯ </a:t>
          </a:r>
          <a:b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ГЭК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8981" y="1156748"/>
        <a:ext cx="3268021" cy="1032215"/>
      </dsp:txXfrm>
    </dsp:sp>
    <dsp:sp modelId="{35733F17-7A5B-46B8-8585-43B3F222E567}">
      <dsp:nvSpPr>
        <dsp:cNvPr id="0" name=""/>
        <dsp:cNvSpPr/>
      </dsp:nvSpPr>
      <dsp:spPr>
        <a:xfrm rot="5400000">
          <a:off x="3280098" y="2293970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F15F3E4-1615-49C3-BFC2-C73A7885A1D8}">
      <dsp:nvSpPr>
        <dsp:cNvPr id="0" name=""/>
        <dsp:cNvSpPr/>
      </dsp:nvSpPr>
      <dsp:spPr>
        <a:xfrm>
          <a:off x="1686867" y="2512649"/>
          <a:ext cx="3332249" cy="15395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НОРМОКОНТРОЛЬ В СООТВЕТСТВИИ С МЕТОДИЧЕСКИМИ РЕКОМЕНДАЦИЯМИ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1960" y="2557742"/>
        <a:ext cx="3242063" cy="1449388"/>
      </dsp:txXfrm>
    </dsp:sp>
    <dsp:sp modelId="{5D5B9C4B-8A85-4B7D-A1F0-7B663A4C07E9}">
      <dsp:nvSpPr>
        <dsp:cNvPr id="0" name=""/>
        <dsp:cNvSpPr/>
      </dsp:nvSpPr>
      <dsp:spPr>
        <a:xfrm>
          <a:off x="5485631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24400"/>
        <a:ext cx="3283449" cy="784262"/>
      </dsp:txXfrm>
    </dsp:sp>
    <dsp:sp modelId="{5955829A-95F7-41C9-9140-DC0967EF7B72}">
      <dsp:nvSpPr>
        <dsp:cNvPr id="0" name=""/>
        <dsp:cNvSpPr/>
      </dsp:nvSpPr>
      <dsp:spPr>
        <a:xfrm rot="5400000">
          <a:off x="7078863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5485631" y="1124634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1149034"/>
        <a:ext cx="3283449" cy="784262"/>
      </dsp:txXfrm>
    </dsp:sp>
    <dsp:sp modelId="{5C736781-0ED5-444E-8034-6A04F818BFD8}">
      <dsp:nvSpPr>
        <dsp:cNvPr id="0" name=""/>
        <dsp:cNvSpPr/>
      </dsp:nvSpPr>
      <dsp:spPr>
        <a:xfrm rot="5400000">
          <a:off x="7078863" y="2030589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B845889C-D001-4761-BFF7-3D9EAAA33956}">
      <dsp:nvSpPr>
        <dsp:cNvPr id="0" name=""/>
        <dsp:cNvSpPr/>
      </dsp:nvSpPr>
      <dsp:spPr>
        <a:xfrm>
          <a:off x="5485631" y="2249268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2273668"/>
        <a:ext cx="3283449" cy="784262"/>
      </dsp:txXfrm>
    </dsp:sp>
    <dsp:sp modelId="{309BB42D-BD86-48E8-B40B-B5329766964E}">
      <dsp:nvSpPr>
        <dsp:cNvPr id="0" name=""/>
        <dsp:cNvSpPr/>
      </dsp:nvSpPr>
      <dsp:spPr>
        <a:xfrm rot="5400000">
          <a:off x="7078863" y="3155223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5485631" y="3373902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3398302"/>
        <a:ext cx="3283449" cy="784262"/>
      </dsp:txXfrm>
    </dsp:sp>
    <dsp:sp modelId="{0F578B3E-9B2B-43BE-B047-563515B8DD5F}">
      <dsp:nvSpPr>
        <dsp:cNvPr id="0" name=""/>
        <dsp:cNvSpPr/>
      </dsp:nvSpPr>
      <dsp:spPr>
        <a:xfrm rot="5400000">
          <a:off x="7078863" y="4279857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5485631" y="4498536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4522936"/>
        <a:ext cx="3283449" cy="784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721462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187910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230917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678455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259628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86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169001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5367297" y="-2183853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 чел. – 100 %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53764"/>
        <a:ext cx="5419191" cy="786505"/>
      </dsp:txXfrm>
    </dsp:sp>
    <dsp:sp modelId="{0FB646C9-5486-4E5F-B037-FEEDE7BB401D}">
      <dsp:nvSpPr>
        <dsp:cNvPr id="0" name=""/>
        <dsp:cNvSpPr/>
      </dsp:nvSpPr>
      <dsp:spPr>
        <a:xfrm>
          <a:off x="0" y="226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55450"/>
        <a:ext cx="2965858" cy="983131"/>
      </dsp:txXfrm>
    </dsp:sp>
    <dsp:sp modelId="{E012D66B-8B77-4A3B-8B93-A52D56861E19}">
      <dsp:nvSpPr>
        <dsp:cNvPr id="0" name=""/>
        <dsp:cNvSpPr/>
      </dsp:nvSpPr>
      <dsp:spPr>
        <a:xfrm rot="5400000">
          <a:off x="5367297" y="-1094465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8</a:t>
          </a:r>
          <a:r>
            <a:rPr lang="en-US" sz="36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36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243152"/>
        <a:ext cx="5419191" cy="786505"/>
      </dsp:txXfrm>
    </dsp:sp>
    <dsp:sp modelId="{ABE62AA2-D354-4CBD-928D-03881EB5337D}">
      <dsp:nvSpPr>
        <dsp:cNvPr id="0" name=""/>
        <dsp:cNvSpPr/>
      </dsp:nvSpPr>
      <dsp:spPr>
        <a:xfrm>
          <a:off x="0" y="1146242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1199427"/>
        <a:ext cx="2965858" cy="983131"/>
      </dsp:txXfrm>
    </dsp:sp>
    <dsp:sp modelId="{2E1900FD-01F9-4069-A9C4-311BD86535C1}">
      <dsp:nvSpPr>
        <dsp:cNvPr id="0" name=""/>
        <dsp:cNvSpPr/>
      </dsp:nvSpPr>
      <dsp:spPr>
        <a:xfrm rot="5400000">
          <a:off x="5367297" y="49511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1</a:t>
          </a: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2387128"/>
        <a:ext cx="5419191" cy="786505"/>
      </dsp:txXfrm>
    </dsp:sp>
    <dsp:sp modelId="{8749B430-2FC3-499D-8D8D-57E704292A92}">
      <dsp:nvSpPr>
        <dsp:cNvPr id="0" name=""/>
        <dsp:cNvSpPr/>
      </dsp:nvSpPr>
      <dsp:spPr>
        <a:xfrm>
          <a:off x="0" y="2290219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2343404"/>
        <a:ext cx="2965858" cy="983131"/>
      </dsp:txXfrm>
    </dsp:sp>
    <dsp:sp modelId="{27B000EC-5E49-458F-B20C-1A192B143914}">
      <dsp:nvSpPr>
        <dsp:cNvPr id="0" name=""/>
        <dsp:cNvSpPr/>
      </dsp:nvSpPr>
      <dsp:spPr>
        <a:xfrm rot="5400000">
          <a:off x="5367297" y="1193488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3531105"/>
        <a:ext cx="5419191" cy="786505"/>
      </dsp:txXfrm>
    </dsp:sp>
    <dsp:sp modelId="{79166DCE-02C8-4662-A5E9-FCA51D451103}">
      <dsp:nvSpPr>
        <dsp:cNvPr id="0" name=""/>
        <dsp:cNvSpPr/>
      </dsp:nvSpPr>
      <dsp:spPr>
        <a:xfrm>
          <a:off x="0" y="343419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3487380"/>
        <a:ext cx="2965858" cy="9831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4547239" y="-1825839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чел. – 16 %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63845"/>
        <a:ext cx="4573176" cy="627768"/>
      </dsp:txXfrm>
    </dsp:sp>
    <dsp:sp modelId="{0FB646C9-5486-4E5F-B037-FEEDE7BB401D}">
      <dsp:nvSpPr>
        <dsp:cNvPr id="0" name=""/>
        <dsp:cNvSpPr/>
      </dsp:nvSpPr>
      <dsp:spPr>
        <a:xfrm>
          <a:off x="0" y="198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44439"/>
        <a:ext cx="2506613" cy="784710"/>
      </dsp:txXfrm>
    </dsp:sp>
    <dsp:sp modelId="{E012D66B-8B77-4A3B-8B93-A52D56861E19}">
      <dsp:nvSpPr>
        <dsp:cNvPr id="0" name=""/>
        <dsp:cNvSpPr/>
      </dsp:nvSpPr>
      <dsp:spPr>
        <a:xfrm rot="5400000">
          <a:off x="4547239" y="-912746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чел. – 21 %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076938"/>
        <a:ext cx="4573176" cy="627768"/>
      </dsp:txXfrm>
    </dsp:sp>
    <dsp:sp modelId="{ABE62AA2-D354-4CBD-928D-03881EB5337D}">
      <dsp:nvSpPr>
        <dsp:cNvPr id="0" name=""/>
        <dsp:cNvSpPr/>
      </dsp:nvSpPr>
      <dsp:spPr>
        <a:xfrm>
          <a:off x="0" y="915082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957533"/>
        <a:ext cx="2506613" cy="784710"/>
      </dsp:txXfrm>
    </dsp:sp>
    <dsp:sp modelId="{2E1900FD-01F9-4069-A9C4-311BD86535C1}">
      <dsp:nvSpPr>
        <dsp:cNvPr id="0" name=""/>
        <dsp:cNvSpPr/>
      </dsp:nvSpPr>
      <dsp:spPr>
        <a:xfrm rot="5400000">
          <a:off x="4547239" y="-54243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чел. –  19 %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935441"/>
        <a:ext cx="4573176" cy="627768"/>
      </dsp:txXfrm>
    </dsp:sp>
    <dsp:sp modelId="{8749B430-2FC3-499D-8D8D-57E704292A92}">
      <dsp:nvSpPr>
        <dsp:cNvPr id="0" name=""/>
        <dsp:cNvSpPr/>
      </dsp:nvSpPr>
      <dsp:spPr>
        <a:xfrm>
          <a:off x="0" y="1828175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1870626"/>
        <a:ext cx="2506613" cy="784710"/>
      </dsp:txXfrm>
    </dsp:sp>
    <dsp:sp modelId="{27B000EC-5E49-458F-B20C-1A192B143914}">
      <dsp:nvSpPr>
        <dsp:cNvPr id="0" name=""/>
        <dsp:cNvSpPr/>
      </dsp:nvSpPr>
      <dsp:spPr>
        <a:xfrm rot="5400000">
          <a:off x="4547239" y="817907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2807592"/>
        <a:ext cx="4573176" cy="627768"/>
      </dsp:txXfrm>
    </dsp:sp>
    <dsp:sp modelId="{79166DCE-02C8-4662-A5E9-FCA51D451103}">
      <dsp:nvSpPr>
        <dsp:cNvPr id="0" name=""/>
        <dsp:cNvSpPr/>
      </dsp:nvSpPr>
      <dsp:spPr>
        <a:xfrm>
          <a:off x="0" y="274126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2783719"/>
        <a:ext cx="2506613" cy="784710"/>
      </dsp:txXfrm>
    </dsp:sp>
    <dsp:sp modelId="{8219DDE7-4769-4653-9C89-DBB8C1AA90E7}">
      <dsp:nvSpPr>
        <dsp:cNvPr id="0" name=""/>
        <dsp:cNvSpPr/>
      </dsp:nvSpPr>
      <dsp:spPr>
        <a:xfrm rot="5400000">
          <a:off x="4547239" y="1731001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чел. – 35 %</a:t>
          </a:r>
          <a:endParaRPr lang="ru-RU" sz="37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3720686"/>
        <a:ext cx="4573176" cy="627768"/>
      </dsp:txXfrm>
    </dsp:sp>
    <dsp:sp modelId="{C93B8742-036F-46E6-87CA-652C9205D8F3}">
      <dsp:nvSpPr>
        <dsp:cNvPr id="0" name=""/>
        <dsp:cNvSpPr/>
      </dsp:nvSpPr>
      <dsp:spPr>
        <a:xfrm>
          <a:off x="0" y="3654361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3696812"/>
        <a:ext cx="2506613" cy="7847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666866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242506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176320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733052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314225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223598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297A-BD9F-49D0-99A8-A1D8E869960E}">
      <dsp:nvSpPr>
        <dsp:cNvPr id="0" name=""/>
        <dsp:cNvSpPr/>
      </dsp:nvSpPr>
      <dsp:spPr>
        <a:xfrm rot="5400000">
          <a:off x="5007705" y="-2013982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74335"/>
        <a:ext cx="5041834" cy="703243"/>
      </dsp:txXfrm>
    </dsp:sp>
    <dsp:sp modelId="{023FB4A4-82ED-4139-895C-2592F0AA0B83}">
      <dsp:nvSpPr>
        <dsp:cNvPr id="0" name=""/>
        <dsp:cNvSpPr/>
      </dsp:nvSpPr>
      <dsp:spPr>
        <a:xfrm>
          <a:off x="0" y="796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48351"/>
        <a:ext cx="2762321" cy="879054"/>
      </dsp:txXfrm>
    </dsp:sp>
    <dsp:sp modelId="{2159E558-BE46-4A91-83BA-B0D3BEF38720}">
      <dsp:nvSpPr>
        <dsp:cNvPr id="0" name=""/>
        <dsp:cNvSpPr/>
      </dsp:nvSpPr>
      <dsp:spPr>
        <a:xfrm rot="5400000">
          <a:off x="5007705" y="-991109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чел. 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197208"/>
        <a:ext cx="5041834" cy="703243"/>
      </dsp:txXfrm>
    </dsp:sp>
    <dsp:sp modelId="{CD5B48D1-32F1-407D-9890-3A17B25805CB}">
      <dsp:nvSpPr>
        <dsp:cNvPr id="0" name=""/>
        <dsp:cNvSpPr/>
      </dsp:nvSpPr>
      <dsp:spPr>
        <a:xfrm>
          <a:off x="0" y="1023669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1071224"/>
        <a:ext cx="2762321" cy="879054"/>
      </dsp:txXfrm>
    </dsp:sp>
    <dsp:sp modelId="{04591A63-5564-49D7-A28D-9F9DFB51E264}">
      <dsp:nvSpPr>
        <dsp:cNvPr id="0" name=""/>
        <dsp:cNvSpPr/>
      </dsp:nvSpPr>
      <dsp:spPr>
        <a:xfrm rot="5400000">
          <a:off x="5007705" y="-6315"/>
          <a:ext cx="779331" cy="5079878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2182002"/>
        <a:ext cx="5041834" cy="703243"/>
      </dsp:txXfrm>
    </dsp:sp>
    <dsp:sp modelId="{56B2209A-AA13-4D62-8B62-86C2205F40E5}">
      <dsp:nvSpPr>
        <dsp:cNvPr id="0" name=""/>
        <dsp:cNvSpPr/>
      </dsp:nvSpPr>
      <dsp:spPr>
        <a:xfrm>
          <a:off x="0" y="2046541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2094096"/>
        <a:ext cx="2762321" cy="879054"/>
      </dsp:txXfrm>
    </dsp:sp>
    <dsp:sp modelId="{AD09F776-7A30-47E7-9D6A-519EAE065E2E}">
      <dsp:nvSpPr>
        <dsp:cNvPr id="0" name=""/>
        <dsp:cNvSpPr/>
      </dsp:nvSpPr>
      <dsp:spPr>
        <a:xfrm rot="5400000">
          <a:off x="4751536" y="1172518"/>
          <a:ext cx="1281127" cy="5074917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3 чел. (1</a:t>
          </a:r>
          <a:r>
            <a:rPr lang="en-US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КОНФЕРЕНЦИЯХ </a:t>
          </a: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b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(14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4642" y="3131952"/>
        <a:ext cx="5012378" cy="1156049"/>
      </dsp:txXfrm>
    </dsp:sp>
    <dsp:sp modelId="{71CF125F-755C-46F5-9D22-DA2106CF06C1}">
      <dsp:nvSpPr>
        <dsp:cNvPr id="0" name=""/>
        <dsp:cNvSpPr/>
      </dsp:nvSpPr>
      <dsp:spPr>
        <a:xfrm>
          <a:off x="0" y="3222895"/>
          <a:ext cx="285464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3270450"/>
        <a:ext cx="2759531" cy="8790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1375-8E53-4E1F-9EDB-9E440E733BB4}">
      <dsp:nvSpPr>
        <dsp:cNvPr id="0" name=""/>
        <dsp:cNvSpPr/>
      </dsp:nvSpPr>
      <dsp:spPr>
        <a:xfrm>
          <a:off x="433802" y="0"/>
          <a:ext cx="4386133" cy="1712977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1800" kern="1200" dirty="0"/>
        </a:p>
      </dsp:txBody>
      <dsp:txXfrm>
        <a:off x="433802" y="0"/>
        <a:ext cx="4386133" cy="1712977"/>
      </dsp:txXfrm>
    </dsp:sp>
    <dsp:sp modelId="{E075621E-B3BF-4622-9499-9EF24E8B99DF}">
      <dsp:nvSpPr>
        <dsp:cNvPr id="0" name=""/>
        <dsp:cNvSpPr/>
      </dsp:nvSpPr>
      <dsp:spPr>
        <a:xfrm>
          <a:off x="426289" y="1684157"/>
          <a:ext cx="4391646" cy="281158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289" y="1684157"/>
        <a:ext cx="4391646" cy="2811582"/>
      </dsp:txXfrm>
    </dsp:sp>
    <dsp:sp modelId="{E69AC46E-9415-4FC7-8DCD-FD2494109C7B}">
      <dsp:nvSpPr>
        <dsp:cNvPr id="0" name=""/>
        <dsp:cNvSpPr/>
      </dsp:nvSpPr>
      <dsp:spPr>
        <a:xfrm>
          <a:off x="5175147" y="0"/>
          <a:ext cx="4003668" cy="1565024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1800" kern="1200" dirty="0"/>
        </a:p>
      </dsp:txBody>
      <dsp:txXfrm>
        <a:off x="5175147" y="0"/>
        <a:ext cx="4003668" cy="1565024"/>
      </dsp:txXfrm>
    </dsp:sp>
    <dsp:sp modelId="{A2FB5699-DEED-4E68-B187-8F39609D2821}">
      <dsp:nvSpPr>
        <dsp:cNvPr id="0" name=""/>
        <dsp:cNvSpPr/>
      </dsp:nvSpPr>
      <dsp:spPr>
        <a:xfrm>
          <a:off x="5157310" y="1598293"/>
          <a:ext cx="4021505" cy="277369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Гавриленко Ю. М.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Горащук О. С.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Романова Е. С.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Чудинович Л. М.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310" y="1598293"/>
        <a:ext cx="4021505" cy="2773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937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434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680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7E41606-B5BA-4A77-B866-04A6F039A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55438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52BA46E-41D2-49AC-93DE-FF6E77490E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37564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07544EB-9CD5-4757-909B-33C41D9643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13722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47EAC93-2D79-42A8-9ED4-3AC81FECE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29326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14BA41-73FE-4818-AD08-EFCD829A57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9244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A69AFDD-F10D-4945-9019-D88C039EAD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6471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060CB-0C43-4653-BA64-DF67DD6073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45046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124BC32-2F2C-4B4A-BB29-3F76EE31A5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5434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06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8A795B0-8E2A-4EEB-BDCF-097A13A3E8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82028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E971053-D0F1-440D-A852-D0FD4424F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4888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8EA0B9D-E2D9-4A2F-949F-C3C364FC64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84764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7E41606-B5BA-4A77-B866-04A6F039A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2703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52BA46E-41D2-49AC-93DE-FF6E77490E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948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07544EB-9CD5-4757-909B-33C41D9643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35318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47EAC93-2D79-42A8-9ED4-3AC81FECE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8421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14BA41-73FE-4818-AD08-EFCD829A57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7795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A69AFDD-F10D-4945-9019-D88C039EAD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84135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060CB-0C43-4653-BA64-DF67DD6073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964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214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124BC32-2F2C-4B4A-BB29-3F76EE31A5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54240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8A795B0-8E2A-4EEB-BDCF-097A13A3E8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96560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E971053-D0F1-440D-A852-D0FD4424F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92444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8EA0B9D-E2D9-4A2F-949F-C3C364FC64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8641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779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38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4831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19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427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858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81D7-3B04-47B1-B0D5-6B5BF6F78359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5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98868C-9285-40E0-B800-8074E4CE2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7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98868C-9285-40E0-B800-8074E4CE2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4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1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17919" y="1166205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МЕТОДИЧЕСКОГО КАБИНЕТА </a:t>
            </a:r>
            <a:r>
              <a:rPr lang="en-US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2019-2020 УЧЕБНОМ ГОДУ</a:t>
            </a:r>
            <a:endParaRPr lang="ru-RU" sz="5400" b="1" dirty="0">
              <a:ln w="0"/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787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8102" y="143792"/>
            <a:ext cx="121155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ПЕДАГОГИЧЕСКИХ РАБОТНИКОВ </a:t>
            </a:r>
            <a:b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2019 – 2020 УЧЕБНОМ ГОДУ</a:t>
            </a:r>
            <a:endParaRPr lang="ru-RU" sz="31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349397" y="1778112"/>
            <a:ext cx="8149443" cy="4609041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Бородина К.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Велим В.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Н.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Гималетдинова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Голоднюк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Горащук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Кондратенко Е. А.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Лунёва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Малюга Г.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Пермякова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Руденко А.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Синельникова Л. П.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Цандеков П. </a:t>
            </a:r>
            <a:r>
              <a:rPr lang="ru-RU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0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0807" y="48255"/>
            <a:ext cx="1211552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ПЕДАГОГИЧЕСКИХ РАБОТНИКОВ </a:t>
            </a:r>
            <a:b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2019–2020 УЧЕБНОМ ГОДУ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85766085"/>
              </p:ext>
            </p:extLst>
          </p:nvPr>
        </p:nvGraphicFramePr>
        <p:xfrm>
          <a:off x="-150361" y="1300439"/>
          <a:ext cx="9178816" cy="472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9835" y="19952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КОМИССИИ:</a:t>
            </a:r>
            <a:endParaRPr lang="ru-RU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7005" y="1158170"/>
            <a:ext cx="8730392" cy="556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ТАВРИЧЕСКОМ КОЛЛЕДЖЕ ФУНКЦИОНИРУЮТ 6 МЕТОДИЧЕСКИХ КОМИССИЙ: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КОМИССИЯ ОБЩЕОБРАЗОВАТЕЛЬНЫХ ДИСЦИПЛИН И ДИСЦИПЛИН ОБЩЕГО ГУМАНИТАРНОГО И СОЦИАЛЬНО-ЭКОНОМИЧЕСКОГО ЦИКЛА (ПРЕДСЕДАТЕЛЬ КОМИССИИ: ЛУНЕВА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09.00.00 ИНФОРМАТИКА И ВЫЧИСЛИТЕЛЬНАЯ ТЕХНИКА (ПРЕДСЕДАТЕЛЬ КОМИССИИ: СОЛОВЬЕВ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18.00.00 ХИМИЧЕСКИЕ ТЕХНОЛОГИИ (ПРЕДСЕДАТЕЛЬ КОМИССИИ: РЮШ И. О.),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38.00.00 ЭКОНОМИКА И УПРАВЛЕНИЕ (ПРЕДСЕДАТЕЛЬ КОМИССИИ: ЧЕПОРОВА Г. Е.),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43.00.00 СЕРВИС И ТУРИЗМ (ПРЕДСЕДАТЕЛЬ КОМИССИИ: БЕЛЕНЬКАЯ Е. Р.),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ОТДЕЛЕНИЮ ИЗДАТЕЛЬСКО-ПОЛИГРАФИЧЕСКИХ ТЕХНОЛОГИЙ (ПРЕДСЕДАТЕЛЬ КОМИССИИ: НЕЛИНА Н. И.).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3600" b="1" dirty="0">
              <a:ln w="0"/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1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65995989"/>
              </p:ext>
            </p:extLst>
          </p:nvPr>
        </p:nvGraphicFramePr>
        <p:xfrm>
          <a:off x="6154841" y="0"/>
          <a:ext cx="4680855" cy="3201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31624602"/>
              </p:ext>
            </p:extLst>
          </p:nvPr>
        </p:nvGraphicFramePr>
        <p:xfrm>
          <a:off x="203638" y="266699"/>
          <a:ext cx="6234232" cy="468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13520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102830"/>
              </p:ext>
            </p:extLst>
          </p:nvPr>
        </p:nvGraphicFramePr>
        <p:xfrm>
          <a:off x="-1218757" y="1085614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4924" y="20058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ГИА</a:t>
            </a:r>
            <a:endParaRPr lang="ru-RU" sz="40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771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 ПРЕПОДАВАТЕЛЕЙ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14419"/>
              </p:ext>
            </p:extLst>
          </p:nvPr>
        </p:nvGraphicFramePr>
        <p:xfrm>
          <a:off x="287253" y="1313439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78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92900"/>
              </p:ext>
            </p:extLst>
          </p:nvPr>
        </p:nvGraphicFramePr>
        <p:xfrm>
          <a:off x="392319" y="1606915"/>
          <a:ext cx="8533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5313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ШТАТНЫХ </a:t>
            </a:r>
            <a:b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913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7266"/>
              </p:ext>
            </p:extLst>
          </p:nvPr>
        </p:nvGraphicFramePr>
        <p:xfrm>
          <a:off x="1132548" y="1752058"/>
          <a:ext cx="719865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30629" y="138614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ШТАТНЫХ </a:t>
            </a:r>
            <a:b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00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253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ШТАТНЫХ ПРЕПОДАВАТЕЛЕЙ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310743"/>
              </p:ext>
            </p:extLst>
          </p:nvPr>
        </p:nvGraphicFramePr>
        <p:xfrm>
          <a:off x="287253" y="1313439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930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17" y="0"/>
            <a:ext cx="10515600" cy="1325563"/>
          </a:xfrm>
        </p:spPr>
        <p:txBody>
          <a:bodyPr/>
          <a:lstStyle/>
          <a:p>
            <a:r>
              <a:rPr lang="ru-RU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</a:t>
            </a:r>
            <a:endParaRPr lang="ru-RU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626545"/>
              </p:ext>
            </p:extLst>
          </p:nvPr>
        </p:nvGraphicFramePr>
        <p:xfrm>
          <a:off x="961030" y="1470784"/>
          <a:ext cx="79373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103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109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512</Words>
  <Application>Microsoft Office PowerPoint</Application>
  <PresentationFormat>Широкоэкранный</PresentationFormat>
  <Paragraphs>106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000109</vt:lpstr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КАЧЕСТВЕННЫЙ СОСТАВ ПРЕПОДАВАТЕЛЕЙ</vt:lpstr>
      <vt:lpstr>Презентация PowerPoint</vt:lpstr>
      <vt:lpstr>Презентация PowerPoint</vt:lpstr>
      <vt:lpstr>КАТЕГОРИИ ШТАТНЫХ ПРЕПОДАВАТЕЛЕЙ</vt:lpstr>
      <vt:lpstr>САМООБРАЗОВАНИЕ ПЕДАГОГОВ</vt:lpstr>
      <vt:lpstr>КУРСЫ ПОВЫШЕНИЯ КВАЛИФИКАЦИИ ПЕДАГОГИЧЕСКИХ РАБОТНИКОВ  В 2019 – 2020 УЧЕБНОМ ГОДУ</vt:lpstr>
      <vt:lpstr>НАУЧНАЯ ДЕЯТЕЛЬНОСТЬ ПЕДАГОГИЧЕСКИХ РАБОТНИКОВ  В 2019–2020 УЧЕБНОМ ГОДУ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методического кабинета  в 2016 - 2017 учебном году</dc:title>
  <dc:creator>Любовь</dc:creator>
  <cp:lastModifiedBy>Пользователь Windows</cp:lastModifiedBy>
  <cp:revision>281</cp:revision>
  <dcterms:created xsi:type="dcterms:W3CDTF">2017-06-28T09:05:37Z</dcterms:created>
  <dcterms:modified xsi:type="dcterms:W3CDTF">2020-06-26T11:52:22Z</dcterms:modified>
</cp:coreProperties>
</file>