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15"/>
  </p:notesMasterIdLst>
  <p:sldIdLst>
    <p:sldId id="276" r:id="rId2"/>
    <p:sldId id="279" r:id="rId3"/>
    <p:sldId id="272" r:id="rId4"/>
    <p:sldId id="258" r:id="rId5"/>
    <p:sldId id="269" r:id="rId6"/>
    <p:sldId id="261" r:id="rId7"/>
    <p:sldId id="262" r:id="rId8"/>
    <p:sldId id="268" r:id="rId9"/>
    <p:sldId id="277" r:id="rId10"/>
    <p:sldId id="270" r:id="rId11"/>
    <p:sldId id="260" r:id="rId12"/>
    <p:sldId id="278" r:id="rId13"/>
    <p:sldId id="28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320AE-4072-43BC-8132-06101C79B9DA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8EA4DAF-6747-4460-9A45-4D20675F8837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09.02.01 КОМПЬЮТЕРНЫЕ СИСТЕМЫ И КОМПЛЕКСЫ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8D187-98B1-4CDE-961E-FBFB5F253B0E}" type="parTrans" cxnId="{A862AD4A-9C2E-4E49-982A-5B8E7AFD5C7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98FA6-E151-482B-87FA-8F35193B5524}" type="sibTrans" cxnId="{A862AD4A-9C2E-4E49-982A-5B8E7AFD5C7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168ADA-0333-4E14-94C4-F57B932029F8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09.02.03 ПРОГРАММИРОВАНИЕ В КОМПЬЮТЕРНЫХ СИСТЕМАХ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3C1AE-26B2-4C38-93C3-0C227712BBF1}" type="parTrans" cxnId="{B6A5998B-7879-42AE-9C98-AF7180D561B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5C320-8749-44F1-90EB-931DA6F69D62}" type="sibTrans" cxnId="{B6A5998B-7879-42AE-9C98-AF7180D561B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CDDDCD-F532-47B8-9673-9C83E98094EE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18.02.01 АНАЛИТИЧЕСКИЙ КОНТРОЛЬ КАЧЕСТВА ХИМИЧЕСКИХ СОЕДИНЕНИЙ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91E5A-EA33-4572-B15D-8EA27CD6EF6C}" type="parTrans" cxnId="{36CF1B51-6282-419B-B330-9A414FFD072A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40BCBC-52EE-439A-AF17-A32BE4DCD465}" type="sibTrans" cxnId="{36CF1B51-6282-419B-B330-9A414FFD072A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7D64CF-ECB2-4A0C-BF96-954F31BD31C9}">
      <dgm:prSet custT="1"/>
      <dgm:spPr/>
      <dgm:t>
        <a:bodyPr/>
        <a:lstStyle/>
        <a:p>
          <a:pPr algn="ctr"/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F22B7-5105-4E2B-A7FD-B690D7783184}" type="parTrans" cxnId="{DA0162C3-B4E5-476C-A7A1-75A9629F574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2E370-DD4A-4342-8EE2-0519E3461CD1}" type="sibTrans" cxnId="{DA0162C3-B4E5-476C-A7A1-75A9629F574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349D8B-15FF-4FAF-9768-3DEE949C0606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38.02.03 ОПЕРАЦИОННАЯ ДЕЯТЕЛЬНОСТЬ В ЛОГИСТИКЕ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59D83F-FC0C-471E-BD12-27D4B3389AFB}" type="parTrans" cxnId="{AB011DF0-C628-4926-9F2C-9CE6F8A2501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FFA03B-AEE6-48D6-AD7E-187EA80811AD}" type="sibTrans" cxnId="{AB011DF0-C628-4926-9F2C-9CE6F8A2501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B642AF-48A6-4A83-A2F8-F314D1B939E9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38.02.06 ФИНАНСЫ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EBDB6C-757F-4EDF-BEDD-A37C6F2B2DEC}" type="parTrans" cxnId="{24036799-28B6-4409-9498-AE7A8B64318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380FD7-D087-4416-91A1-6F2FAE03E3B4}" type="sibTrans" cxnId="{24036799-28B6-4409-9498-AE7A8B64318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1EF237-1155-4E66-80AD-3FD22AE32BCC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42.02.02 ИЗДАТЕЛЬСКОЕ ДЕЛО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CFC91-DEF1-43E4-A68E-D26B99D16FB2}" type="parTrans" cxnId="{17AEAA9C-0062-469F-B40C-4B7CC0ECE5F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C99CF9-4236-4EC1-8B20-1B3C4704FE77}" type="sibTrans" cxnId="{17AEAA9C-0062-469F-B40C-4B7CC0ECE5F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55761D-C5AE-4D54-8843-A0C6040BCD7A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43.02.10 ТУРИЗМ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2C349-4C89-4B87-B9C4-5A96E43012BD}" type="parTrans" cxnId="{BE3CE373-91B8-4E7D-82E3-58F431EFDFAE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DC400-DE1E-4E98-B49D-DD8BFC8AC469}" type="sibTrans" cxnId="{BE3CE373-91B8-4E7D-82E3-58F431EFDFAE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C62CE-F218-491E-A97A-1551B5E4BD39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54.02.01 ДИЗАЙН (ПО ОТРАСЛЯМ)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A1155-DD0F-4CCD-B0A8-731BAC716DED}" type="parTrans" cxnId="{02E59132-F377-4BC8-81B1-DB4189636D4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36155A-BB2D-45D3-88A1-089A21D49042}" type="sibTrans" cxnId="{02E59132-F377-4BC8-81B1-DB4189636D4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0C90D-2C92-4A99-8B2E-4EAF354864ED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53%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6A647D-6553-4F88-A911-BF63E654F693}" type="parTrans" cxnId="{1890EFBB-AAB6-486A-84E4-4D6CEC0610E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7DEA6-0D38-4355-8576-8FCE09BF4B72}" type="sibTrans" cxnId="{1890EFBB-AAB6-486A-84E4-4D6CEC0610E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BFEA7-0FE5-41FC-A255-1DA2F374DBFC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37%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932E8-11F0-4F69-9698-D9E23BB6B430}" type="parTrans" cxnId="{4CFF886B-0637-490C-A198-C121A12FC8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174A99-1859-4911-AA7F-6D3D7F87D10C}" type="sibTrans" cxnId="{4CFF886B-0637-490C-A198-C121A12FC8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D712A6-CD6C-4E71-994B-6C39581E1677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53%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84CF2-0180-40FC-8347-9115627D2130}" type="parTrans" cxnId="{29B01ADF-794F-4A76-BEA5-5F7D2C3E084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9B9C3-1181-47F0-AC2E-AAD5DCA22471}" type="sibTrans" cxnId="{29B01ADF-794F-4A76-BEA5-5F7D2C3E084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B5E3ED-9E8B-4F6C-B4BB-6EEAE8E087EF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58%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63429-4D75-479F-BABB-FFAD7F2C6A37}" type="parTrans" cxnId="{0A69BF77-585C-4D16-9314-C3A860E884D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11894-E9D3-45F0-83ED-F9BE734D4441}" type="sibTrans" cxnId="{0A69BF77-585C-4D16-9314-C3A860E884D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F4F4F9-6151-454D-97C1-D33B4341D047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50%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970CE-16E1-403D-A3DF-36C90C884DEF}" type="parTrans" cxnId="{A5702658-9825-4D7C-9F47-875AD2BB9E5A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2182EC-FE1E-4215-BDC8-0430E269FC7C}" type="sibTrans" cxnId="{A5702658-9825-4D7C-9F47-875AD2BB9E5A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DF1C9B-C564-4F0F-8E89-9223307FC9F5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50%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E432DF-C076-4B2A-96A1-1F4C4B6AA648}" type="parTrans" cxnId="{A5DA049B-46B8-4CD6-80CD-254B5C5D1A2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DBBB75-6230-4020-9C47-1B8CBC44C198}" type="sibTrans" cxnId="{A5DA049B-46B8-4CD6-80CD-254B5C5D1A2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395C8-1EB7-4A62-9D77-B3C558A0D902}">
      <dgm:prSet phldrT="[Текст]" custT="1"/>
      <dgm:spPr/>
      <dgm:t>
        <a:bodyPr/>
        <a:lstStyle/>
        <a:p>
          <a:pPr algn="ctr"/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F7823-DFAA-4948-B3C4-E7C96125AA59}" type="parTrans" cxnId="{34DD1861-2BFC-4BF6-8A6B-7E63EFB59BE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B6699-B50F-4F4D-8B1D-2D2BF3876DFC}" type="sibTrans" cxnId="{34DD1861-2BFC-4BF6-8A6B-7E63EFB59BE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A72E1-643C-4AD9-87F9-BDDC682B9C7D}">
      <dgm:prSet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68%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90DE09-093C-4230-A3EE-B55BECDB033F}" type="parTrans" cxnId="{6E3A5673-580B-48CF-AC3A-E2AE120468F6}">
      <dgm:prSet/>
      <dgm:spPr/>
      <dgm:t>
        <a:bodyPr/>
        <a:lstStyle/>
        <a:p>
          <a:endParaRPr lang="ru-RU"/>
        </a:p>
      </dgm:t>
    </dgm:pt>
    <dgm:pt modelId="{2044005E-4E4C-4CDC-BC83-18844C9BC740}" type="sibTrans" cxnId="{6E3A5673-580B-48CF-AC3A-E2AE120468F6}">
      <dgm:prSet/>
      <dgm:spPr/>
      <dgm:t>
        <a:bodyPr/>
        <a:lstStyle/>
        <a:p>
          <a:endParaRPr lang="ru-RU"/>
        </a:p>
      </dgm:t>
    </dgm:pt>
    <dgm:pt modelId="{DAA01BF2-A932-4636-996F-1B19D7F2AB3D}">
      <dgm:prSet custT="1"/>
      <dgm:spPr/>
      <dgm:t>
        <a:bodyPr/>
        <a:lstStyle/>
        <a:p>
          <a:pPr algn="ctr"/>
          <a:r>
            <a:rPr lang="ru-RU" sz="2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56%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CF8066-E729-4434-80DC-EE1E21E6A640}" type="parTrans" cxnId="{682773D3-AA45-47BB-9D16-AA707E449789}">
      <dgm:prSet/>
      <dgm:spPr/>
      <dgm:t>
        <a:bodyPr/>
        <a:lstStyle/>
        <a:p>
          <a:endParaRPr lang="ru-RU"/>
        </a:p>
      </dgm:t>
    </dgm:pt>
    <dgm:pt modelId="{1DFB5C0E-3F96-4AE6-8CA2-DCDEB447DAF8}" type="sibTrans" cxnId="{682773D3-AA45-47BB-9D16-AA707E449789}">
      <dgm:prSet/>
      <dgm:spPr/>
      <dgm:t>
        <a:bodyPr/>
        <a:lstStyle/>
        <a:p>
          <a:endParaRPr lang="ru-RU"/>
        </a:p>
      </dgm:t>
    </dgm:pt>
    <dgm:pt modelId="{C28EB387-E1C1-4D14-8082-8C14E6BCACBC}" type="pres">
      <dgm:prSet presAssocID="{85E320AE-4072-43BC-8132-06101C79B9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26362D-0665-4E98-8511-A9090E9AAAA9}" type="pres">
      <dgm:prSet presAssocID="{18EA4DAF-6747-4460-9A45-4D20675F8837}" presName="linNode" presStyleCnt="0"/>
      <dgm:spPr/>
    </dgm:pt>
    <dgm:pt modelId="{296472F2-EB3F-47CB-8818-068312739F80}" type="pres">
      <dgm:prSet presAssocID="{18EA4DAF-6747-4460-9A45-4D20675F8837}" presName="parentText" presStyleLbl="node1" presStyleIdx="0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31C2B-2072-4382-B66D-667146BA29A8}" type="pres">
      <dgm:prSet presAssocID="{18EA4DAF-6747-4460-9A45-4D20675F8837}" presName="descendantText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C58E4-D51E-4CB9-B2DA-4A1989B209A6}" type="pres">
      <dgm:prSet presAssocID="{25498FA6-E151-482B-87FA-8F35193B5524}" presName="sp" presStyleCnt="0"/>
      <dgm:spPr/>
    </dgm:pt>
    <dgm:pt modelId="{874ECCE7-7434-4439-9251-F7B7C9AA5E40}" type="pres">
      <dgm:prSet presAssocID="{8C168ADA-0333-4E14-94C4-F57B932029F8}" presName="linNode" presStyleCnt="0"/>
      <dgm:spPr/>
    </dgm:pt>
    <dgm:pt modelId="{8E43F763-3142-4FE3-A1D8-756046DAE7C4}" type="pres">
      <dgm:prSet presAssocID="{8C168ADA-0333-4E14-94C4-F57B932029F8}" presName="parentText" presStyleLbl="node1" presStyleIdx="1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1FE8B-A24A-4A82-B780-24FD40EDF1C1}" type="pres">
      <dgm:prSet presAssocID="{8C168ADA-0333-4E14-94C4-F57B932029F8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4287D-72D1-41C3-9931-1E692C5A8959}" type="pres">
      <dgm:prSet presAssocID="{7065C320-8749-44F1-90EB-931DA6F69D62}" presName="sp" presStyleCnt="0"/>
      <dgm:spPr/>
    </dgm:pt>
    <dgm:pt modelId="{78E41E53-C00F-42BD-BCCF-735CB2127EE9}" type="pres">
      <dgm:prSet presAssocID="{FECDDDCD-F532-47B8-9673-9C83E98094EE}" presName="linNode" presStyleCnt="0"/>
      <dgm:spPr/>
    </dgm:pt>
    <dgm:pt modelId="{AA0A3FA3-F9BE-4FD0-992D-87DFEDF9124A}" type="pres">
      <dgm:prSet presAssocID="{FECDDDCD-F532-47B8-9673-9C83E98094EE}" presName="parentText" presStyleLbl="node1" presStyleIdx="2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69CE8-1C67-4FE7-B805-EC8BBF15B21E}" type="pres">
      <dgm:prSet presAssocID="{FECDDDCD-F532-47B8-9673-9C83E98094EE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88F83-5627-40BB-8AA4-9DD70B445941}" type="pres">
      <dgm:prSet presAssocID="{4A40BCBC-52EE-439A-AF17-A32BE4DCD465}" presName="sp" presStyleCnt="0"/>
      <dgm:spPr/>
    </dgm:pt>
    <dgm:pt modelId="{962B94BA-C36B-458D-AA9F-8B0565CFA0C8}" type="pres">
      <dgm:prSet presAssocID="{E7349D8B-15FF-4FAF-9768-3DEE949C0606}" presName="linNode" presStyleCnt="0"/>
      <dgm:spPr/>
    </dgm:pt>
    <dgm:pt modelId="{AB7A1C9E-6350-4755-9AB0-5FDDBBD04938}" type="pres">
      <dgm:prSet presAssocID="{E7349D8B-15FF-4FAF-9768-3DEE949C0606}" presName="parentText" presStyleLbl="node1" presStyleIdx="3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16231-6569-44C9-80AB-257A97058D0C}" type="pres">
      <dgm:prSet presAssocID="{E7349D8B-15FF-4FAF-9768-3DEE949C0606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9F146-5E1C-4018-82BF-12C3D996426A}" type="pres">
      <dgm:prSet presAssocID="{09FFA03B-AEE6-48D6-AD7E-187EA80811AD}" presName="sp" presStyleCnt="0"/>
      <dgm:spPr/>
    </dgm:pt>
    <dgm:pt modelId="{6E26D509-3D42-4EE6-9C99-987E434B33A6}" type="pres">
      <dgm:prSet presAssocID="{C1B642AF-48A6-4A83-A2F8-F314D1B939E9}" presName="linNode" presStyleCnt="0"/>
      <dgm:spPr/>
    </dgm:pt>
    <dgm:pt modelId="{B9FFF6C9-BF52-493F-9A3F-52F73B67D5AA}" type="pres">
      <dgm:prSet presAssocID="{C1B642AF-48A6-4A83-A2F8-F314D1B939E9}" presName="parentText" presStyleLbl="node1" presStyleIdx="4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378D7-D153-4FB8-B99A-7CDBF9F67F0A}" type="pres">
      <dgm:prSet presAssocID="{C1B642AF-48A6-4A83-A2F8-F314D1B939E9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2AE4E-2D2E-46C4-BF79-160BD09BB040}" type="pres">
      <dgm:prSet presAssocID="{3D380FD7-D087-4416-91A1-6F2FAE03E3B4}" presName="sp" presStyleCnt="0"/>
      <dgm:spPr/>
    </dgm:pt>
    <dgm:pt modelId="{DC3752C0-CF46-4A04-AD52-D183A4AD3DF8}" type="pres">
      <dgm:prSet presAssocID="{A11EF237-1155-4E66-80AD-3FD22AE32BCC}" presName="linNode" presStyleCnt="0"/>
      <dgm:spPr/>
    </dgm:pt>
    <dgm:pt modelId="{15F82638-3984-466A-A276-A1D29A1F7AC4}" type="pres">
      <dgm:prSet presAssocID="{A11EF237-1155-4E66-80AD-3FD22AE32BCC}" presName="parentText" presStyleLbl="node1" presStyleIdx="5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34133-B3F2-44B1-A0E2-F4CD6CF7C324}" type="pres">
      <dgm:prSet presAssocID="{A11EF237-1155-4E66-80AD-3FD22AE32BCC}" presName="descendantText" presStyleLbl="alignAccFollowNode1" presStyleIdx="5" presStyleCnt="8" custLinFactNeighborX="965" custLinFactNeighborY="2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0F975-01B6-48CF-A87A-1DA2D3B06ED6}" type="pres">
      <dgm:prSet presAssocID="{A3C99CF9-4236-4EC1-8B20-1B3C4704FE77}" presName="sp" presStyleCnt="0"/>
      <dgm:spPr/>
    </dgm:pt>
    <dgm:pt modelId="{0F33FECB-6285-45C2-A8AB-3DC6A20BDFE1}" type="pres">
      <dgm:prSet presAssocID="{2355761D-C5AE-4D54-8843-A0C6040BCD7A}" presName="linNode" presStyleCnt="0"/>
      <dgm:spPr/>
    </dgm:pt>
    <dgm:pt modelId="{E35EA97C-8458-4028-AEBE-4DB4AD4AF974}" type="pres">
      <dgm:prSet presAssocID="{2355761D-C5AE-4D54-8843-A0C6040BCD7A}" presName="parentText" presStyleLbl="node1" presStyleIdx="6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37725-5020-4737-86E5-FC5D32ECD54D}" type="pres">
      <dgm:prSet presAssocID="{2355761D-C5AE-4D54-8843-A0C6040BCD7A}" presName="descendantText" presStyleLbl="alignAccFollowNode1" presStyleIdx="6" presStyleCnt="8" custLinFactNeighborX="2568" custLinFactNeighborY="-2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E5CCD-01ED-45EB-8F4B-1728B47ADCD3}" type="pres">
      <dgm:prSet presAssocID="{221DC400-DE1E-4E98-B49D-DD8BFC8AC469}" presName="sp" presStyleCnt="0"/>
      <dgm:spPr/>
    </dgm:pt>
    <dgm:pt modelId="{F19512CB-3B67-46EE-8AAB-FAFCB937538A}" type="pres">
      <dgm:prSet presAssocID="{603C62CE-F218-491E-A97A-1551B5E4BD39}" presName="linNode" presStyleCnt="0"/>
      <dgm:spPr/>
    </dgm:pt>
    <dgm:pt modelId="{99804B83-0249-427A-9C65-73E4ABE8B969}" type="pres">
      <dgm:prSet presAssocID="{603C62CE-F218-491E-A97A-1551B5E4BD39}" presName="parentText" presStyleLbl="node1" presStyleIdx="7" presStyleCnt="8" custScaleX="3507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D7C2A-5761-4CD5-BA9A-AD3E1E7F083B}" type="pres">
      <dgm:prSet presAssocID="{603C62CE-F218-491E-A97A-1551B5E4BD39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702658-9825-4D7C-9F47-875AD2BB9E5A}" srcId="{A11EF237-1155-4E66-80AD-3FD22AE32BCC}" destId="{50F4F4F9-6151-454D-97C1-D33B4341D047}" srcOrd="0" destOrd="0" parTransId="{7DA970CE-16E1-403D-A3DF-36C90C884DEF}" sibTransId="{C42182EC-FE1E-4215-BDC8-0430E269FC7C}"/>
    <dgm:cxn modelId="{E549CF7C-D1B6-4BC8-B8E3-DA8004C5EC11}" type="presOf" srcId="{E7349D8B-15FF-4FAF-9768-3DEE949C0606}" destId="{AB7A1C9E-6350-4755-9AB0-5FDDBBD04938}" srcOrd="0" destOrd="0" presId="urn:microsoft.com/office/officeart/2005/8/layout/vList5"/>
    <dgm:cxn modelId="{E24CD1E8-2173-42CE-96DB-835D29289C10}" type="presOf" srcId="{FECDDDCD-F532-47B8-9673-9C83E98094EE}" destId="{AA0A3FA3-F9BE-4FD0-992D-87DFEDF9124A}" srcOrd="0" destOrd="0" presId="urn:microsoft.com/office/officeart/2005/8/layout/vList5"/>
    <dgm:cxn modelId="{0BF143E7-B2A4-4F31-A623-DFA195B4CFC4}" type="presOf" srcId="{EADF1C9B-C564-4F0F-8E89-9223307FC9F5}" destId="{95537725-5020-4737-86E5-FC5D32ECD54D}" srcOrd="0" destOrd="0" presId="urn:microsoft.com/office/officeart/2005/8/layout/vList5"/>
    <dgm:cxn modelId="{34DD1861-2BFC-4BF6-8A6B-7E63EFB59BE6}" srcId="{603C62CE-F218-491E-A97A-1551B5E4BD39}" destId="{A15395C8-1EB7-4A62-9D77-B3C558A0D902}" srcOrd="0" destOrd="0" parTransId="{144F7823-DFAA-4948-B3C4-E7C96125AA59}" sibTransId="{EA5B6699-B50F-4F4D-8B1D-2D2BF3876DFC}"/>
    <dgm:cxn modelId="{24036799-28B6-4409-9498-AE7A8B643189}" srcId="{85E320AE-4072-43BC-8132-06101C79B9DA}" destId="{C1B642AF-48A6-4A83-A2F8-F314D1B939E9}" srcOrd="4" destOrd="0" parTransId="{87EBDB6C-757F-4EDF-BEDD-A37C6F2B2DEC}" sibTransId="{3D380FD7-D087-4416-91A1-6F2FAE03E3B4}"/>
    <dgm:cxn modelId="{F9B5FEDF-8D39-461A-B678-34EC9EC0E5F8}" type="presOf" srcId="{18EA4DAF-6747-4460-9A45-4D20675F8837}" destId="{296472F2-EB3F-47CB-8818-068312739F80}" srcOrd="0" destOrd="0" presId="urn:microsoft.com/office/officeart/2005/8/layout/vList5"/>
    <dgm:cxn modelId="{36CF1B51-6282-419B-B330-9A414FFD072A}" srcId="{85E320AE-4072-43BC-8132-06101C79B9DA}" destId="{FECDDDCD-F532-47B8-9673-9C83E98094EE}" srcOrd="2" destOrd="0" parTransId="{87691E5A-EA33-4572-B15D-8EA27CD6EF6C}" sibTransId="{4A40BCBC-52EE-439A-AF17-A32BE4DCD465}"/>
    <dgm:cxn modelId="{17AEAA9C-0062-469F-B40C-4B7CC0ECE5FF}" srcId="{85E320AE-4072-43BC-8132-06101C79B9DA}" destId="{A11EF237-1155-4E66-80AD-3FD22AE32BCC}" srcOrd="5" destOrd="0" parTransId="{BC2CFC91-DEF1-43E4-A68E-D26B99D16FB2}" sibTransId="{A3C99CF9-4236-4EC1-8B20-1B3C4704FE77}"/>
    <dgm:cxn modelId="{0A69BF77-585C-4D16-9314-C3A860E884D2}" srcId="{C1B642AF-48A6-4A83-A2F8-F314D1B939E9}" destId="{F8B5E3ED-9E8B-4F6C-B4BB-6EEAE8E087EF}" srcOrd="0" destOrd="0" parTransId="{73863429-4D75-479F-BABB-FFAD7F2C6A37}" sibTransId="{F7611894-E9D3-45F0-83ED-F9BE734D4441}"/>
    <dgm:cxn modelId="{6E3A5673-580B-48CF-AC3A-E2AE120468F6}" srcId="{18EA4DAF-6747-4460-9A45-4D20675F8837}" destId="{F65A72E1-643C-4AD9-87F9-BDDC682B9C7D}" srcOrd="0" destOrd="0" parTransId="{7090DE09-093C-4230-A3EE-B55BECDB033F}" sibTransId="{2044005E-4E4C-4CDC-BC83-18844C9BC740}"/>
    <dgm:cxn modelId="{80DDBD03-4D52-479D-8E50-D877DD2401BF}" type="presOf" srcId="{C1B642AF-48A6-4A83-A2F8-F314D1B939E9}" destId="{B9FFF6C9-BF52-493F-9A3F-52F73B67D5AA}" srcOrd="0" destOrd="0" presId="urn:microsoft.com/office/officeart/2005/8/layout/vList5"/>
    <dgm:cxn modelId="{A862AD4A-9C2E-4E49-982A-5B8E7AFD5C7C}" srcId="{85E320AE-4072-43BC-8132-06101C79B9DA}" destId="{18EA4DAF-6747-4460-9A45-4D20675F8837}" srcOrd="0" destOrd="0" parTransId="{3428D187-98B1-4CDE-961E-FBFB5F253B0E}" sibTransId="{25498FA6-E151-482B-87FA-8F35193B5524}"/>
    <dgm:cxn modelId="{B6A5998B-7879-42AE-9C98-AF7180D561B9}" srcId="{85E320AE-4072-43BC-8132-06101C79B9DA}" destId="{8C168ADA-0333-4E14-94C4-F57B932029F8}" srcOrd="1" destOrd="0" parTransId="{BA43C1AE-26B2-4C38-93C3-0C227712BBF1}" sibTransId="{7065C320-8749-44F1-90EB-931DA6F69D62}"/>
    <dgm:cxn modelId="{1890EFBB-AAB6-486A-84E4-4D6CEC0610E0}" srcId="{8C168ADA-0333-4E14-94C4-F57B932029F8}" destId="{5AC0C90D-2C92-4A99-8B2E-4EAF354864ED}" srcOrd="0" destOrd="0" parTransId="{3B6A647D-6553-4F88-A911-BF63E654F693}" sibTransId="{58F7DEA6-0D38-4355-8576-8FCE09BF4B72}"/>
    <dgm:cxn modelId="{DA0162C3-B4E5-476C-A7A1-75A9629F5747}" srcId="{603C62CE-F218-491E-A97A-1551B5E4BD39}" destId="{0B7D64CF-ECB2-4A0C-BF96-954F31BD31C9}" srcOrd="2" destOrd="0" parTransId="{71EF22B7-5105-4E2B-A7FD-B690D7783184}" sibTransId="{EC52E370-DD4A-4342-8EE2-0519E3461CD1}"/>
    <dgm:cxn modelId="{AB011DF0-C628-4926-9F2C-9CE6F8A2501F}" srcId="{85E320AE-4072-43BC-8132-06101C79B9DA}" destId="{E7349D8B-15FF-4FAF-9768-3DEE949C0606}" srcOrd="3" destOrd="0" parTransId="{BD59D83F-FC0C-471E-BD12-27D4B3389AFB}" sibTransId="{09FFA03B-AEE6-48D6-AD7E-187EA80811AD}"/>
    <dgm:cxn modelId="{1651E50F-BAE4-4C37-955A-5B1E9E21282B}" type="presOf" srcId="{2355761D-C5AE-4D54-8843-A0C6040BCD7A}" destId="{E35EA97C-8458-4028-AEBE-4DB4AD4AF974}" srcOrd="0" destOrd="0" presId="urn:microsoft.com/office/officeart/2005/8/layout/vList5"/>
    <dgm:cxn modelId="{9A30C45E-13E6-4B05-B3E5-4A2941A8F86B}" type="presOf" srcId="{D54BFEA7-0FE5-41FC-A255-1DA2F374DBFC}" destId="{B0269CE8-1C67-4FE7-B805-EC8BBF15B21E}" srcOrd="0" destOrd="0" presId="urn:microsoft.com/office/officeart/2005/8/layout/vList5"/>
    <dgm:cxn modelId="{BE3CE373-91B8-4E7D-82E3-58F431EFDFAE}" srcId="{85E320AE-4072-43BC-8132-06101C79B9DA}" destId="{2355761D-C5AE-4D54-8843-A0C6040BCD7A}" srcOrd="6" destOrd="0" parTransId="{4C62C349-4C89-4B87-B9C4-5A96E43012BD}" sibTransId="{221DC400-DE1E-4E98-B49D-DD8BFC8AC469}"/>
    <dgm:cxn modelId="{02E59132-F377-4BC8-81B1-DB4189636D46}" srcId="{85E320AE-4072-43BC-8132-06101C79B9DA}" destId="{603C62CE-F218-491E-A97A-1551B5E4BD39}" srcOrd="7" destOrd="0" parTransId="{1DEA1155-DD0F-4CCD-B0A8-731BAC716DED}" sibTransId="{5736155A-BB2D-45D3-88A1-089A21D49042}"/>
    <dgm:cxn modelId="{40A52ED0-292E-486E-988A-ED20DEE1C0FE}" type="presOf" srcId="{603C62CE-F218-491E-A97A-1551B5E4BD39}" destId="{99804B83-0249-427A-9C65-73E4ABE8B969}" srcOrd="0" destOrd="0" presId="urn:microsoft.com/office/officeart/2005/8/layout/vList5"/>
    <dgm:cxn modelId="{E22EDB1E-037E-46F1-8096-97D53F2426CF}" type="presOf" srcId="{DAA01BF2-A932-4636-996F-1B19D7F2AB3D}" destId="{F09D7C2A-5761-4CD5-BA9A-AD3E1E7F083B}" srcOrd="0" destOrd="1" presId="urn:microsoft.com/office/officeart/2005/8/layout/vList5"/>
    <dgm:cxn modelId="{4CFF886B-0637-490C-A198-C121A12FC862}" srcId="{FECDDDCD-F532-47B8-9673-9C83E98094EE}" destId="{D54BFEA7-0FE5-41FC-A255-1DA2F374DBFC}" srcOrd="0" destOrd="0" parTransId="{813932E8-11F0-4F69-9698-D9E23BB6B430}" sibTransId="{BD174A99-1859-4911-AA7F-6D3D7F87D10C}"/>
    <dgm:cxn modelId="{9CC86541-C92C-4E3F-B9AD-A9EA04EE0B0C}" type="presOf" srcId="{A15395C8-1EB7-4A62-9D77-B3C558A0D902}" destId="{F09D7C2A-5761-4CD5-BA9A-AD3E1E7F083B}" srcOrd="0" destOrd="0" presId="urn:microsoft.com/office/officeart/2005/8/layout/vList5"/>
    <dgm:cxn modelId="{29B01ADF-794F-4A76-BEA5-5F7D2C3E0847}" srcId="{E7349D8B-15FF-4FAF-9768-3DEE949C0606}" destId="{21D712A6-CD6C-4E71-994B-6C39581E1677}" srcOrd="0" destOrd="0" parTransId="{D8E84CF2-0180-40FC-8347-9115627D2130}" sibTransId="{DD19B9C3-1181-47F0-AC2E-AAD5DCA22471}"/>
    <dgm:cxn modelId="{F31D1886-1377-4EE8-8B39-A75F76494369}" type="presOf" srcId="{8C168ADA-0333-4E14-94C4-F57B932029F8}" destId="{8E43F763-3142-4FE3-A1D8-756046DAE7C4}" srcOrd="0" destOrd="0" presId="urn:microsoft.com/office/officeart/2005/8/layout/vList5"/>
    <dgm:cxn modelId="{11BEACC7-D1FC-446E-A87D-335E24DC40AC}" type="presOf" srcId="{50F4F4F9-6151-454D-97C1-D33B4341D047}" destId="{B7634133-B3F2-44B1-A0E2-F4CD6CF7C324}" srcOrd="0" destOrd="0" presId="urn:microsoft.com/office/officeart/2005/8/layout/vList5"/>
    <dgm:cxn modelId="{F908AC65-64D6-470D-986E-9DF8EC051681}" type="presOf" srcId="{F65A72E1-643C-4AD9-87F9-BDDC682B9C7D}" destId="{73831C2B-2072-4382-B66D-667146BA29A8}" srcOrd="0" destOrd="0" presId="urn:microsoft.com/office/officeart/2005/8/layout/vList5"/>
    <dgm:cxn modelId="{31FE0297-5E5D-41AB-A8D9-00AE2510139C}" type="presOf" srcId="{21D712A6-CD6C-4E71-994B-6C39581E1677}" destId="{09016231-6569-44C9-80AB-257A97058D0C}" srcOrd="0" destOrd="0" presId="urn:microsoft.com/office/officeart/2005/8/layout/vList5"/>
    <dgm:cxn modelId="{A5DA049B-46B8-4CD6-80CD-254B5C5D1A23}" srcId="{2355761D-C5AE-4D54-8843-A0C6040BCD7A}" destId="{EADF1C9B-C564-4F0F-8E89-9223307FC9F5}" srcOrd="0" destOrd="0" parTransId="{90E432DF-C076-4B2A-96A1-1F4C4B6AA648}" sibTransId="{F6DBBB75-6230-4020-9C47-1B8CBC44C198}"/>
    <dgm:cxn modelId="{682773D3-AA45-47BB-9D16-AA707E449789}" srcId="{603C62CE-F218-491E-A97A-1551B5E4BD39}" destId="{DAA01BF2-A932-4636-996F-1B19D7F2AB3D}" srcOrd="1" destOrd="0" parTransId="{E8CF8066-E729-4434-80DC-EE1E21E6A640}" sibTransId="{1DFB5C0E-3F96-4AE6-8CA2-DCDEB447DAF8}"/>
    <dgm:cxn modelId="{3CD48FDC-F408-4791-820D-57A1F48F5521}" type="presOf" srcId="{85E320AE-4072-43BC-8132-06101C79B9DA}" destId="{C28EB387-E1C1-4D14-8082-8C14E6BCACBC}" srcOrd="0" destOrd="0" presId="urn:microsoft.com/office/officeart/2005/8/layout/vList5"/>
    <dgm:cxn modelId="{9EC9F3C8-B0E6-43C1-BF00-A2C83A0339A6}" type="presOf" srcId="{5AC0C90D-2C92-4A99-8B2E-4EAF354864ED}" destId="{94B1FE8B-A24A-4A82-B780-24FD40EDF1C1}" srcOrd="0" destOrd="0" presId="urn:microsoft.com/office/officeart/2005/8/layout/vList5"/>
    <dgm:cxn modelId="{59FB654A-309B-48DB-99D6-5CE0AEBBD086}" type="presOf" srcId="{A11EF237-1155-4E66-80AD-3FD22AE32BCC}" destId="{15F82638-3984-466A-A276-A1D29A1F7AC4}" srcOrd="0" destOrd="0" presId="urn:microsoft.com/office/officeart/2005/8/layout/vList5"/>
    <dgm:cxn modelId="{0A249DB9-8176-4A4F-AC97-5D8D3757BEEF}" type="presOf" srcId="{F8B5E3ED-9E8B-4F6C-B4BB-6EEAE8E087EF}" destId="{EAE378D7-D153-4FB8-B99A-7CDBF9F67F0A}" srcOrd="0" destOrd="0" presId="urn:microsoft.com/office/officeart/2005/8/layout/vList5"/>
    <dgm:cxn modelId="{1CD686C9-E7FC-40F3-A4F5-6DD8EF67A2D0}" type="presOf" srcId="{0B7D64CF-ECB2-4A0C-BF96-954F31BD31C9}" destId="{F09D7C2A-5761-4CD5-BA9A-AD3E1E7F083B}" srcOrd="0" destOrd="2" presId="urn:microsoft.com/office/officeart/2005/8/layout/vList5"/>
    <dgm:cxn modelId="{225B5603-D8AB-4084-93C0-287C559BF005}" type="presParOf" srcId="{C28EB387-E1C1-4D14-8082-8C14E6BCACBC}" destId="{3126362D-0665-4E98-8511-A9090E9AAAA9}" srcOrd="0" destOrd="0" presId="urn:microsoft.com/office/officeart/2005/8/layout/vList5"/>
    <dgm:cxn modelId="{B1E53E3B-0CE2-49C0-AA02-9062447CD390}" type="presParOf" srcId="{3126362D-0665-4E98-8511-A9090E9AAAA9}" destId="{296472F2-EB3F-47CB-8818-068312739F80}" srcOrd="0" destOrd="0" presId="urn:microsoft.com/office/officeart/2005/8/layout/vList5"/>
    <dgm:cxn modelId="{6217669E-3BD3-4D0B-AC24-CF6540CC35C3}" type="presParOf" srcId="{3126362D-0665-4E98-8511-A9090E9AAAA9}" destId="{73831C2B-2072-4382-B66D-667146BA29A8}" srcOrd="1" destOrd="0" presId="urn:microsoft.com/office/officeart/2005/8/layout/vList5"/>
    <dgm:cxn modelId="{90C409B4-94E2-4AF6-B27B-BD6C5F3BC446}" type="presParOf" srcId="{C28EB387-E1C1-4D14-8082-8C14E6BCACBC}" destId="{0B8C58E4-D51E-4CB9-B2DA-4A1989B209A6}" srcOrd="1" destOrd="0" presId="urn:microsoft.com/office/officeart/2005/8/layout/vList5"/>
    <dgm:cxn modelId="{7D355511-20A8-4740-99D9-686AB8A748C8}" type="presParOf" srcId="{C28EB387-E1C1-4D14-8082-8C14E6BCACBC}" destId="{874ECCE7-7434-4439-9251-F7B7C9AA5E40}" srcOrd="2" destOrd="0" presId="urn:microsoft.com/office/officeart/2005/8/layout/vList5"/>
    <dgm:cxn modelId="{F2BD9721-5B81-41D6-8760-895886F4E763}" type="presParOf" srcId="{874ECCE7-7434-4439-9251-F7B7C9AA5E40}" destId="{8E43F763-3142-4FE3-A1D8-756046DAE7C4}" srcOrd="0" destOrd="0" presId="urn:microsoft.com/office/officeart/2005/8/layout/vList5"/>
    <dgm:cxn modelId="{FB5D1EBB-6AEE-4C41-9F6E-EFA625B394F2}" type="presParOf" srcId="{874ECCE7-7434-4439-9251-F7B7C9AA5E40}" destId="{94B1FE8B-A24A-4A82-B780-24FD40EDF1C1}" srcOrd="1" destOrd="0" presId="urn:microsoft.com/office/officeart/2005/8/layout/vList5"/>
    <dgm:cxn modelId="{A4C1D969-80C8-4850-BD4A-F9FF17EC2650}" type="presParOf" srcId="{C28EB387-E1C1-4D14-8082-8C14E6BCACBC}" destId="{3A64287D-72D1-41C3-9931-1E692C5A8959}" srcOrd="3" destOrd="0" presId="urn:microsoft.com/office/officeart/2005/8/layout/vList5"/>
    <dgm:cxn modelId="{252BAA69-487A-44F6-AAEC-7FCA8572502C}" type="presParOf" srcId="{C28EB387-E1C1-4D14-8082-8C14E6BCACBC}" destId="{78E41E53-C00F-42BD-BCCF-735CB2127EE9}" srcOrd="4" destOrd="0" presId="urn:microsoft.com/office/officeart/2005/8/layout/vList5"/>
    <dgm:cxn modelId="{5AAA0C89-8962-4950-BBDB-8E898159DE52}" type="presParOf" srcId="{78E41E53-C00F-42BD-BCCF-735CB2127EE9}" destId="{AA0A3FA3-F9BE-4FD0-992D-87DFEDF9124A}" srcOrd="0" destOrd="0" presId="urn:microsoft.com/office/officeart/2005/8/layout/vList5"/>
    <dgm:cxn modelId="{1E78C827-3AD5-4D52-8108-F730E42340A4}" type="presParOf" srcId="{78E41E53-C00F-42BD-BCCF-735CB2127EE9}" destId="{B0269CE8-1C67-4FE7-B805-EC8BBF15B21E}" srcOrd="1" destOrd="0" presId="urn:microsoft.com/office/officeart/2005/8/layout/vList5"/>
    <dgm:cxn modelId="{A42DC306-B81F-4844-A94D-492D66CC8CD6}" type="presParOf" srcId="{C28EB387-E1C1-4D14-8082-8C14E6BCACBC}" destId="{0EB88F83-5627-40BB-8AA4-9DD70B445941}" srcOrd="5" destOrd="0" presId="urn:microsoft.com/office/officeart/2005/8/layout/vList5"/>
    <dgm:cxn modelId="{3AD1A903-23D2-4C5F-802C-65C1E7D295FF}" type="presParOf" srcId="{C28EB387-E1C1-4D14-8082-8C14E6BCACBC}" destId="{962B94BA-C36B-458D-AA9F-8B0565CFA0C8}" srcOrd="6" destOrd="0" presId="urn:microsoft.com/office/officeart/2005/8/layout/vList5"/>
    <dgm:cxn modelId="{6C830B42-511D-4E4D-9035-C23F91E542E4}" type="presParOf" srcId="{962B94BA-C36B-458D-AA9F-8B0565CFA0C8}" destId="{AB7A1C9E-6350-4755-9AB0-5FDDBBD04938}" srcOrd="0" destOrd="0" presId="urn:microsoft.com/office/officeart/2005/8/layout/vList5"/>
    <dgm:cxn modelId="{7F2F592F-7CF3-42D1-8E07-60808A47E072}" type="presParOf" srcId="{962B94BA-C36B-458D-AA9F-8B0565CFA0C8}" destId="{09016231-6569-44C9-80AB-257A97058D0C}" srcOrd="1" destOrd="0" presId="urn:microsoft.com/office/officeart/2005/8/layout/vList5"/>
    <dgm:cxn modelId="{831ECB57-BD2A-48A6-88C5-CD5C48528F10}" type="presParOf" srcId="{C28EB387-E1C1-4D14-8082-8C14E6BCACBC}" destId="{62B9F146-5E1C-4018-82BF-12C3D996426A}" srcOrd="7" destOrd="0" presId="urn:microsoft.com/office/officeart/2005/8/layout/vList5"/>
    <dgm:cxn modelId="{09C99EA4-A731-4CC8-9025-354C1704CF7F}" type="presParOf" srcId="{C28EB387-E1C1-4D14-8082-8C14E6BCACBC}" destId="{6E26D509-3D42-4EE6-9C99-987E434B33A6}" srcOrd="8" destOrd="0" presId="urn:microsoft.com/office/officeart/2005/8/layout/vList5"/>
    <dgm:cxn modelId="{1C6FE10C-B7C9-415A-B5EA-55C745C781CE}" type="presParOf" srcId="{6E26D509-3D42-4EE6-9C99-987E434B33A6}" destId="{B9FFF6C9-BF52-493F-9A3F-52F73B67D5AA}" srcOrd="0" destOrd="0" presId="urn:microsoft.com/office/officeart/2005/8/layout/vList5"/>
    <dgm:cxn modelId="{6A6636E2-93B9-42A7-94F1-B4F66D0D1820}" type="presParOf" srcId="{6E26D509-3D42-4EE6-9C99-987E434B33A6}" destId="{EAE378D7-D153-4FB8-B99A-7CDBF9F67F0A}" srcOrd="1" destOrd="0" presId="urn:microsoft.com/office/officeart/2005/8/layout/vList5"/>
    <dgm:cxn modelId="{5003CDB3-EB71-498C-9634-440CDEC6EBAF}" type="presParOf" srcId="{C28EB387-E1C1-4D14-8082-8C14E6BCACBC}" destId="{9A92AE4E-2D2E-46C4-BF79-160BD09BB040}" srcOrd="9" destOrd="0" presId="urn:microsoft.com/office/officeart/2005/8/layout/vList5"/>
    <dgm:cxn modelId="{B59CF24D-4F64-481B-9F8A-D4A8A1D7DA12}" type="presParOf" srcId="{C28EB387-E1C1-4D14-8082-8C14E6BCACBC}" destId="{DC3752C0-CF46-4A04-AD52-D183A4AD3DF8}" srcOrd="10" destOrd="0" presId="urn:microsoft.com/office/officeart/2005/8/layout/vList5"/>
    <dgm:cxn modelId="{8665AF9B-14EF-48EB-B052-68881679ABF4}" type="presParOf" srcId="{DC3752C0-CF46-4A04-AD52-D183A4AD3DF8}" destId="{15F82638-3984-466A-A276-A1D29A1F7AC4}" srcOrd="0" destOrd="0" presId="urn:microsoft.com/office/officeart/2005/8/layout/vList5"/>
    <dgm:cxn modelId="{23594F45-B980-4BC6-9C43-ABE71FCBB6C8}" type="presParOf" srcId="{DC3752C0-CF46-4A04-AD52-D183A4AD3DF8}" destId="{B7634133-B3F2-44B1-A0E2-F4CD6CF7C324}" srcOrd="1" destOrd="0" presId="urn:microsoft.com/office/officeart/2005/8/layout/vList5"/>
    <dgm:cxn modelId="{DF206003-CF5A-4837-B9FE-BEAED9EE03CD}" type="presParOf" srcId="{C28EB387-E1C1-4D14-8082-8C14E6BCACBC}" destId="{61B0F975-01B6-48CF-A87A-1DA2D3B06ED6}" srcOrd="11" destOrd="0" presId="urn:microsoft.com/office/officeart/2005/8/layout/vList5"/>
    <dgm:cxn modelId="{F222C9BF-7B7C-4519-8D7D-98C06550EC3A}" type="presParOf" srcId="{C28EB387-E1C1-4D14-8082-8C14E6BCACBC}" destId="{0F33FECB-6285-45C2-A8AB-3DC6A20BDFE1}" srcOrd="12" destOrd="0" presId="urn:microsoft.com/office/officeart/2005/8/layout/vList5"/>
    <dgm:cxn modelId="{FE5DCCA2-BEE9-4B6C-B014-8CC597F59310}" type="presParOf" srcId="{0F33FECB-6285-45C2-A8AB-3DC6A20BDFE1}" destId="{E35EA97C-8458-4028-AEBE-4DB4AD4AF974}" srcOrd="0" destOrd="0" presId="urn:microsoft.com/office/officeart/2005/8/layout/vList5"/>
    <dgm:cxn modelId="{B543A26D-D723-4C47-A6B0-C8310B3D0166}" type="presParOf" srcId="{0F33FECB-6285-45C2-A8AB-3DC6A20BDFE1}" destId="{95537725-5020-4737-86E5-FC5D32ECD54D}" srcOrd="1" destOrd="0" presId="urn:microsoft.com/office/officeart/2005/8/layout/vList5"/>
    <dgm:cxn modelId="{66968A0A-CEE2-4A16-BF73-7A8E0B7D6E32}" type="presParOf" srcId="{C28EB387-E1C1-4D14-8082-8C14E6BCACBC}" destId="{7B3E5CCD-01ED-45EB-8F4B-1728B47ADCD3}" srcOrd="13" destOrd="0" presId="urn:microsoft.com/office/officeart/2005/8/layout/vList5"/>
    <dgm:cxn modelId="{897FC692-7CE3-40E7-8AB2-BB76AEC86AC7}" type="presParOf" srcId="{C28EB387-E1C1-4D14-8082-8C14E6BCACBC}" destId="{F19512CB-3B67-46EE-8AAB-FAFCB937538A}" srcOrd="14" destOrd="0" presId="urn:microsoft.com/office/officeart/2005/8/layout/vList5"/>
    <dgm:cxn modelId="{6599D97A-068C-4E04-8844-36EAA2F2AF93}" type="presParOf" srcId="{F19512CB-3B67-46EE-8AAB-FAFCB937538A}" destId="{99804B83-0249-427A-9C65-73E4ABE8B969}" srcOrd="0" destOrd="0" presId="urn:microsoft.com/office/officeart/2005/8/layout/vList5"/>
    <dgm:cxn modelId="{2574F439-CA65-403E-965C-3A71D7E44966}" type="presParOf" srcId="{F19512CB-3B67-46EE-8AAB-FAFCB937538A}" destId="{F09D7C2A-5761-4CD5-BA9A-AD3E1E7F08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191A12-CF25-468E-99E9-1C3AB35E1F0C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091E4B7-7573-4EF3-AB47-79372EDED593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787C5-8A3F-47B4-AEB9-35A33645A2D6}" type="parTrans" cxnId="{CE8F15E2-EEA7-4374-A1B2-939FAAAE15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E0D1ED-3C3E-4814-853A-61F3F481AB7F}" type="sibTrans" cxnId="{CE8F15E2-EEA7-4374-A1B2-939FAAAE15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C3E763-4AAF-43A1-A87B-752D01B70E52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Власова А. Н.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00CC6-EF5D-4035-B6B2-0AD94893F6BD}" type="parTrans" cxnId="{6DCBB89E-5940-4023-A447-DBE28CFBEA0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3C4021-6260-4C6F-81D9-9E85FE208222}" type="sibTrans" cxnId="{6DCBB89E-5940-4023-A447-DBE28CFBEA0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3CD0B-77A8-48FE-A99E-63099E604C58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0DB75-B0D7-4F95-8EE0-E2C3AD143FCB}" type="parTrans" cxnId="{0D73A201-E13E-4894-9C24-F185DA23114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922345-5728-4412-AACB-E0E24EC98D84}" type="sibTrans" cxnId="{0D73A201-E13E-4894-9C24-F185DA23114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9B5472-A5CC-4D2B-B874-5EB57A1DD1E6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Федяев М. И.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1CB97-F645-4993-A8AB-45181B594FE4}" type="parTrans" cxnId="{54F291C7-94BE-4D4E-B730-DE78B1D232C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3E6A56-D79D-4011-ABA6-6FDE77B11A18}" type="sibTrans" cxnId="{54F291C7-94BE-4D4E-B730-DE78B1D232C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F59FE1-C1EA-41A8-9D5A-229D5288967E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B7344-809C-49E2-BCE6-61C6CA172CA5}" type="parTrans" cxnId="{9CB71599-7B02-4919-8342-871749612C7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C94AF-2BFC-423D-BC8D-31C45D58FEB7}" type="sibTrans" cxnId="{9CB71599-7B02-4919-8342-871749612C7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A753B-EB4F-4CFE-892A-7AA8E29A37D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55797-A4DE-43EC-9364-756A88B5F1AD}" type="parTrans" cxnId="{7B83881E-ECBF-4572-B28A-D6608A65CD0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2FE3F6-3B59-4B5E-9589-C912AB22A508}" type="sibTrans" cxnId="{7B83881E-ECBF-4572-B28A-D6608A65CD0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F7BD4A-94BE-4656-890E-C1C2F8C2BB9E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Лагунова А. П.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12EDFD-2E03-4790-B245-8A5BC2045E36}" type="parTrans" cxnId="{6CE184C5-6356-44ED-8032-1B36C672104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8A8D0E-0FBE-47F6-A493-AD7FDA246706}" type="sibTrans" cxnId="{6CE184C5-6356-44ED-8032-1B36C672104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38A1A3-C652-4D9F-8F39-9586C86623BD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Повитухин С. А.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B0F9B2-71D1-4C35-9523-5E8DADE13122}" type="parTrans" cxnId="{7096F74B-3E68-4B3E-9D45-2E576B1AE7D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230554-59F6-481D-869A-2BC2E08091D0}" type="sibTrans" cxnId="{7096F74B-3E68-4B3E-9D45-2E576B1AE7D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D9D57-CB4A-440B-9707-90F011A6DE37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84FE2-C264-413A-AE6B-DE97C633139C}" type="parTrans" cxnId="{0FBF6F8F-53FF-45AD-A980-930C2A7A07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69B5D-F9EF-4EEF-83DB-A8207163A6D0}" type="sibTrans" cxnId="{0FBF6F8F-53FF-45AD-A980-930C2A7A07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8A012-33A0-4DBB-B56E-927D44B2B620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Повитухин С. А.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D0710-9265-426E-9874-A1E55D8FF3A2}" type="parTrans" cxnId="{45EAB92D-3C74-43C0-88EE-DBF97B19164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76CF55-7F7A-4195-BAA6-17B6C871CAEA}" type="sibTrans" cxnId="{45EAB92D-3C74-43C0-88EE-DBF97B19164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63482F-4157-4019-81C8-AAA81D568E4D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Рюш И. О.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8F2947-24F5-461B-A6B8-378C4F3A25E7}" type="parTrans" cxnId="{3D2088AC-9BAF-439C-8874-F1143E410E7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3377C-9EC5-4320-A598-FA3D774CE056}" type="sibTrans" cxnId="{3D2088AC-9BAF-439C-8874-F1143E410E7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C89567-1037-4A74-A325-12B76DAD52BB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Соловьев В. И.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DEE9C1-88AC-493A-AD63-26907F83001F}" type="parTrans" cxnId="{104CA4C7-EE37-4CD5-834C-A31820D7AE1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5B79A-F7B7-4EB0-9EA5-149CE0DC9A1B}" type="sibTrans" cxnId="{104CA4C7-EE37-4CD5-834C-A31820D7AE1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95FEC1-C081-4898-84BC-01CB6AF361A5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Цандеков П. А.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804FC0-7F35-4345-B7A7-A397176FFB3F}" type="parTrans" cxnId="{15243996-5761-4205-AD7F-74D57B342C5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58806-9066-4745-BCA8-BD0946C1FA61}" type="sibTrans" cxnId="{15243996-5761-4205-AD7F-74D57B342C5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FC0E9-5F68-4BDB-83F3-86884981ADD6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ОБРАЗОВАТЕЛЬНОМ КУРСЕ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B47153-7149-460A-AF54-E041C27B6728}" type="parTrans" cxnId="{C228ABE0-F41A-44FF-AB45-CD513ED56B0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0ABC8-9DF2-49DD-BF46-5CEA72859BFD}" type="sibTrans" cxnId="{C228ABE0-F41A-44FF-AB45-CD513ED56B0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E9E0E-2C4A-4E4B-B455-4600CF172464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Лаврова-Рослякова К. В.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E8D90-FCB5-44E4-A7DA-2917030928D2}" type="parTrans" cxnId="{24224384-8EF9-4FCD-9A22-C25630E5D4A8}">
      <dgm:prSet/>
      <dgm:spPr/>
      <dgm:t>
        <a:bodyPr/>
        <a:lstStyle/>
        <a:p>
          <a:endParaRPr lang="ru-RU"/>
        </a:p>
      </dgm:t>
    </dgm:pt>
    <dgm:pt modelId="{2815D018-1655-400A-B93E-205DD1E76966}" type="sibTrans" cxnId="{24224384-8EF9-4FCD-9A22-C25630E5D4A8}">
      <dgm:prSet/>
      <dgm:spPr/>
      <dgm:t>
        <a:bodyPr/>
        <a:lstStyle/>
        <a:p>
          <a:endParaRPr lang="ru-RU"/>
        </a:p>
      </dgm:t>
    </dgm:pt>
    <dgm:pt modelId="{8C031F14-EEC1-44EE-B492-7DFF95398A35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Горин А. К.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DFC88-920D-4A1B-824E-BD69B9ED8C5A}" type="parTrans" cxnId="{2040E0BA-6617-422B-84C7-C1FEE8961F02}">
      <dgm:prSet/>
      <dgm:spPr/>
      <dgm:t>
        <a:bodyPr/>
        <a:lstStyle/>
        <a:p>
          <a:endParaRPr lang="ru-RU"/>
        </a:p>
      </dgm:t>
    </dgm:pt>
    <dgm:pt modelId="{62FA4CBA-AE38-432E-A089-A0340E9DBC15}" type="sibTrans" cxnId="{2040E0BA-6617-422B-84C7-C1FEE8961F02}">
      <dgm:prSet/>
      <dgm:spPr/>
      <dgm:t>
        <a:bodyPr/>
        <a:lstStyle/>
        <a:p>
          <a:endParaRPr lang="ru-RU"/>
        </a:p>
      </dgm:t>
    </dgm:pt>
    <dgm:pt modelId="{5F93CD0E-7B10-497C-980B-3647A6C94EA5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Горина  С. В.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D0AA2-E1D1-4E8D-B9D4-2D4E1536D27A}" type="parTrans" cxnId="{6C06D0F8-639B-4A26-A43A-F1DCF31C4D1D}">
      <dgm:prSet/>
      <dgm:spPr/>
      <dgm:t>
        <a:bodyPr/>
        <a:lstStyle/>
        <a:p>
          <a:endParaRPr lang="ru-RU"/>
        </a:p>
      </dgm:t>
    </dgm:pt>
    <dgm:pt modelId="{E997D05C-30AE-41F0-85CC-0B31015AE78E}" type="sibTrans" cxnId="{6C06D0F8-639B-4A26-A43A-F1DCF31C4D1D}">
      <dgm:prSet/>
      <dgm:spPr/>
      <dgm:t>
        <a:bodyPr/>
        <a:lstStyle/>
        <a:p>
          <a:endParaRPr lang="ru-RU"/>
        </a:p>
      </dgm:t>
    </dgm:pt>
    <dgm:pt modelId="{01674AA9-3445-48EC-8257-5A8C0487BA93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Малюга Г. Г.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42A770-8403-4F93-847B-8948A79AB6ED}" type="parTrans" cxnId="{CBE50485-E0D4-4657-9003-C1755663B325}">
      <dgm:prSet/>
      <dgm:spPr/>
      <dgm:t>
        <a:bodyPr/>
        <a:lstStyle/>
        <a:p>
          <a:endParaRPr lang="ru-RU"/>
        </a:p>
      </dgm:t>
    </dgm:pt>
    <dgm:pt modelId="{193E97D0-AB1F-40A7-B6F5-FB515D74F391}" type="sibTrans" cxnId="{CBE50485-E0D4-4657-9003-C1755663B325}">
      <dgm:prSet/>
      <dgm:spPr/>
      <dgm:t>
        <a:bodyPr/>
        <a:lstStyle/>
        <a:p>
          <a:endParaRPr lang="ru-RU"/>
        </a:p>
      </dgm:t>
    </dgm:pt>
    <dgm:pt modelId="{7008198B-910B-4B5D-923E-0F6861F2A886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Романова Е. С.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CB25D-37D9-4E8C-B088-F1566142F09B}" type="parTrans" cxnId="{1CB10BBF-0D87-4936-A5AD-61608FEA7ABF}">
      <dgm:prSet/>
      <dgm:spPr/>
      <dgm:t>
        <a:bodyPr/>
        <a:lstStyle/>
        <a:p>
          <a:endParaRPr lang="ru-RU"/>
        </a:p>
      </dgm:t>
    </dgm:pt>
    <dgm:pt modelId="{444AD0D4-3094-4153-A3CF-85F8844EFDE7}" type="sibTrans" cxnId="{1CB10BBF-0D87-4936-A5AD-61608FEA7ABF}">
      <dgm:prSet/>
      <dgm:spPr/>
      <dgm:t>
        <a:bodyPr/>
        <a:lstStyle/>
        <a:p>
          <a:endParaRPr lang="ru-RU"/>
        </a:p>
      </dgm:t>
    </dgm:pt>
    <dgm:pt modelId="{0B96771F-47AA-42B5-9A41-E0CD24F460E4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ECE29-0B1B-4BBC-B733-E8069B404B77}" type="parTrans" cxnId="{1349CA6B-DA04-4341-8288-26865EB785DB}">
      <dgm:prSet/>
      <dgm:spPr/>
      <dgm:t>
        <a:bodyPr/>
        <a:lstStyle/>
        <a:p>
          <a:endParaRPr lang="ru-RU"/>
        </a:p>
      </dgm:t>
    </dgm:pt>
    <dgm:pt modelId="{07E85642-2666-4A66-B1DF-DC8606635565}" type="sibTrans" cxnId="{1349CA6B-DA04-4341-8288-26865EB785DB}">
      <dgm:prSet/>
      <dgm:spPr/>
      <dgm:t>
        <a:bodyPr/>
        <a:lstStyle/>
        <a:p>
          <a:endParaRPr lang="ru-RU"/>
        </a:p>
      </dgm:t>
    </dgm:pt>
    <dgm:pt modelId="{A75AF8F9-D2AD-4259-ACEA-AF90A7F90CA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Гималетдинова Л. А.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B2600-F2CF-4F95-B74E-6C1171120B2F}" type="parTrans" cxnId="{D57CF237-0ECB-4713-A01A-9E8AEC75F0C2}">
      <dgm:prSet/>
      <dgm:spPr/>
      <dgm:t>
        <a:bodyPr/>
        <a:lstStyle/>
        <a:p>
          <a:endParaRPr lang="ru-RU"/>
        </a:p>
      </dgm:t>
    </dgm:pt>
    <dgm:pt modelId="{12A2EF67-7B6C-4802-95D1-FDA957FD7B78}" type="sibTrans" cxnId="{D57CF237-0ECB-4713-A01A-9E8AEC75F0C2}">
      <dgm:prSet/>
      <dgm:spPr/>
      <dgm:t>
        <a:bodyPr/>
        <a:lstStyle/>
        <a:p>
          <a:endParaRPr lang="ru-RU"/>
        </a:p>
      </dgm:t>
    </dgm:pt>
    <dgm:pt modelId="{B7510611-6BD8-4DA8-8802-058363C5E30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Голоднюк Е. А.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ADF68-9751-4FEC-B739-1BF7BEB68C80}" type="parTrans" cxnId="{915957FF-EB2B-4F19-AAC4-8F8B09542189}">
      <dgm:prSet/>
      <dgm:spPr/>
      <dgm:t>
        <a:bodyPr/>
        <a:lstStyle/>
        <a:p>
          <a:endParaRPr lang="ru-RU"/>
        </a:p>
      </dgm:t>
    </dgm:pt>
    <dgm:pt modelId="{ECFE2436-FC39-4B9D-8A4B-F6C44584724C}" type="sibTrans" cxnId="{915957FF-EB2B-4F19-AAC4-8F8B09542189}">
      <dgm:prSet/>
      <dgm:spPr/>
      <dgm:t>
        <a:bodyPr/>
        <a:lstStyle/>
        <a:p>
          <a:endParaRPr lang="ru-RU"/>
        </a:p>
      </dgm:t>
    </dgm:pt>
    <dgm:pt modelId="{E4732293-AD08-47FF-9D9D-BBA675423BF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Смирнова Ю. А.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F2C692-8524-4594-8079-1AB1EB6ABB24}" type="parTrans" cxnId="{A9BB83A1-8A28-45B0-93CE-CBFCB8AA5E6B}">
      <dgm:prSet/>
      <dgm:spPr/>
      <dgm:t>
        <a:bodyPr/>
        <a:lstStyle/>
        <a:p>
          <a:endParaRPr lang="ru-RU"/>
        </a:p>
      </dgm:t>
    </dgm:pt>
    <dgm:pt modelId="{914D7238-D38A-45C4-9A94-E720D2F0B807}" type="sibTrans" cxnId="{A9BB83A1-8A28-45B0-93CE-CBFCB8AA5E6B}">
      <dgm:prSet/>
      <dgm:spPr/>
      <dgm:t>
        <a:bodyPr/>
        <a:lstStyle/>
        <a:p>
          <a:endParaRPr lang="ru-RU"/>
        </a:p>
      </dgm:t>
    </dgm:pt>
    <dgm:pt modelId="{B7F08FC3-E4C5-4B58-B602-735B76895D3A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Федяев М. И.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240FD-4FD5-4C7A-99B6-0FAF10A827AB}" type="parTrans" cxnId="{2BE58A5D-3119-400C-AE96-79D3E4579369}">
      <dgm:prSet/>
      <dgm:spPr/>
      <dgm:t>
        <a:bodyPr/>
        <a:lstStyle/>
        <a:p>
          <a:endParaRPr lang="ru-RU"/>
        </a:p>
      </dgm:t>
    </dgm:pt>
    <dgm:pt modelId="{0B1FF808-9271-49E4-AEDD-2255B8126C40}" type="sibTrans" cxnId="{2BE58A5D-3119-400C-AE96-79D3E4579369}">
      <dgm:prSet/>
      <dgm:spPr/>
      <dgm:t>
        <a:bodyPr/>
        <a:lstStyle/>
        <a:p>
          <a:endParaRPr lang="ru-RU"/>
        </a:p>
      </dgm:t>
    </dgm:pt>
    <dgm:pt modelId="{484F65CC-78F8-4C7D-96F1-16F9EB9035F4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Цыкунов И. А.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A40F9-15B9-4B8E-90FA-7918ED04E15A}" type="parTrans" cxnId="{7172776A-FB8F-4660-BB17-49AEF9B2AE08}">
      <dgm:prSet/>
      <dgm:spPr/>
      <dgm:t>
        <a:bodyPr/>
        <a:lstStyle/>
        <a:p>
          <a:endParaRPr lang="ru-RU"/>
        </a:p>
      </dgm:t>
    </dgm:pt>
    <dgm:pt modelId="{7A85FFAB-4F42-4CA3-AF84-BA13BCDDBAF7}" type="sibTrans" cxnId="{7172776A-FB8F-4660-BB17-49AEF9B2AE08}">
      <dgm:prSet/>
      <dgm:spPr/>
      <dgm:t>
        <a:bodyPr/>
        <a:lstStyle/>
        <a:p>
          <a:endParaRPr lang="ru-RU"/>
        </a:p>
      </dgm:t>
    </dgm:pt>
    <dgm:pt modelId="{ACDADF31-EAEA-4306-95CF-3B12B12D48EA}" type="pres">
      <dgm:prSet presAssocID="{41191A12-CF25-468E-99E9-1C3AB35E1F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8D3DF-EF37-415F-9067-ACC221821DDF}" type="pres">
      <dgm:prSet presAssocID="{3091E4B7-7573-4EF3-AB47-79372EDED593}" presName="composite" presStyleCnt="0"/>
      <dgm:spPr/>
      <dgm:t>
        <a:bodyPr/>
        <a:lstStyle/>
        <a:p>
          <a:endParaRPr lang="ru-RU"/>
        </a:p>
      </dgm:t>
    </dgm:pt>
    <dgm:pt modelId="{FD691375-8E53-4E1F-9EDB-9E440E733BB4}" type="pres">
      <dgm:prSet presAssocID="{3091E4B7-7573-4EF3-AB47-79372EDED5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5621E-B3BF-4622-9499-9EF24E8B99DF}" type="pres">
      <dgm:prSet presAssocID="{3091E4B7-7573-4EF3-AB47-79372EDED59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BA806-3540-4A99-BAB5-20D2D48618BB}" type="pres">
      <dgm:prSet presAssocID="{FDE0D1ED-3C3E-4814-853A-61F3F481AB7F}" presName="space" presStyleCnt="0"/>
      <dgm:spPr/>
      <dgm:t>
        <a:bodyPr/>
        <a:lstStyle/>
        <a:p>
          <a:endParaRPr lang="ru-RU"/>
        </a:p>
      </dgm:t>
    </dgm:pt>
    <dgm:pt modelId="{C2FD1CCA-9CDE-4C4E-BA13-229DF4EA2BAC}" type="pres">
      <dgm:prSet presAssocID="{83C3CD0B-77A8-48FE-A99E-63099E604C58}" presName="composite" presStyleCnt="0"/>
      <dgm:spPr/>
      <dgm:t>
        <a:bodyPr/>
        <a:lstStyle/>
        <a:p>
          <a:endParaRPr lang="ru-RU"/>
        </a:p>
      </dgm:t>
    </dgm:pt>
    <dgm:pt modelId="{E69AC46E-9415-4FC7-8DCD-FD2494109C7B}" type="pres">
      <dgm:prSet presAssocID="{83C3CD0B-77A8-48FE-A99E-63099E604C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B5699-DEED-4E68-B187-8F39609D2821}" type="pres">
      <dgm:prSet presAssocID="{83C3CD0B-77A8-48FE-A99E-63099E604C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C6FA2-69AE-4131-9E50-8EBCBB0C3208}" type="pres">
      <dgm:prSet presAssocID="{A1922345-5728-4412-AACB-E0E24EC98D84}" presName="space" presStyleCnt="0"/>
      <dgm:spPr/>
      <dgm:t>
        <a:bodyPr/>
        <a:lstStyle/>
        <a:p>
          <a:endParaRPr lang="ru-RU"/>
        </a:p>
      </dgm:t>
    </dgm:pt>
    <dgm:pt modelId="{ED249E7D-6B2A-475D-9B75-472A69EAB9AA}" type="pres">
      <dgm:prSet presAssocID="{380FC0E9-5F68-4BDB-83F3-86884981ADD6}" presName="composite" presStyleCnt="0"/>
      <dgm:spPr/>
      <dgm:t>
        <a:bodyPr/>
        <a:lstStyle/>
        <a:p>
          <a:endParaRPr lang="ru-RU"/>
        </a:p>
      </dgm:t>
    </dgm:pt>
    <dgm:pt modelId="{5F0527DB-3CCA-4E9E-ADF4-E87E8980673A}" type="pres">
      <dgm:prSet presAssocID="{380FC0E9-5F68-4BDB-83F3-86884981ADD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F4F28-BB58-4436-81A7-38F0EC04E77E}" type="pres">
      <dgm:prSet presAssocID="{380FC0E9-5F68-4BDB-83F3-86884981ADD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0E0BA-6617-422B-84C7-C1FEE8961F02}" srcId="{380FC0E9-5F68-4BDB-83F3-86884981ADD6}" destId="{8C031F14-EEC1-44EE-B492-7DFF95398A35}" srcOrd="2" destOrd="0" parTransId="{F7ADFC88-920D-4A1B-824E-BD69B9ED8C5A}" sibTransId="{62FA4CBA-AE38-432E-A089-A0340E9DBC15}"/>
    <dgm:cxn modelId="{37CC6A54-FACD-4CA3-9C44-B23CEA0EF98D}" type="presOf" srcId="{549E9E0E-2C4A-4E4B-B455-4600CF172464}" destId="{A2FB5699-DEED-4E68-B187-8F39609D2821}" srcOrd="0" destOrd="0" presId="urn:microsoft.com/office/officeart/2005/8/layout/hList1"/>
    <dgm:cxn modelId="{6233802D-6950-4CE9-B0AB-886233D3ECC9}" type="presOf" srcId="{5F93CD0E-7B10-497C-980B-3647A6C94EA5}" destId="{B9EF4F28-BB58-4436-81A7-38F0EC04E77E}" srcOrd="0" destOrd="3" presId="urn:microsoft.com/office/officeart/2005/8/layout/hList1"/>
    <dgm:cxn modelId="{C9401913-5D64-43B0-9145-F1A5427E08DB}" type="presOf" srcId="{8C031F14-EEC1-44EE-B492-7DFF95398A35}" destId="{B9EF4F28-BB58-4436-81A7-38F0EC04E77E}" srcOrd="0" destOrd="2" presId="urn:microsoft.com/office/officeart/2005/8/layout/hList1"/>
    <dgm:cxn modelId="{A9BB83A1-8A28-45B0-93CE-CBFCB8AA5E6B}" srcId="{380FC0E9-5F68-4BDB-83F3-86884981ADD6}" destId="{E4732293-AD08-47FF-9D9D-BBA675423BF9}" srcOrd="6" destOrd="0" parTransId="{6CF2C692-8524-4594-8079-1AB1EB6ABB24}" sibTransId="{914D7238-D38A-45C4-9A94-E720D2F0B807}"/>
    <dgm:cxn modelId="{CBE50485-E0D4-4657-9003-C1755663B325}" srcId="{380FC0E9-5F68-4BDB-83F3-86884981ADD6}" destId="{01674AA9-3445-48EC-8257-5A8C0487BA93}" srcOrd="4" destOrd="0" parTransId="{2D42A770-8403-4F93-847B-8948A79AB6ED}" sibTransId="{193E97D0-AB1F-40A7-B6F5-FB515D74F391}"/>
    <dgm:cxn modelId="{64F77A8F-6AD4-4091-81A4-5AB3BA8683DD}" type="presOf" srcId="{B7510611-6BD8-4DA8-8802-058363C5E309}" destId="{B9EF4F28-BB58-4436-81A7-38F0EC04E77E}" srcOrd="0" destOrd="1" presId="urn:microsoft.com/office/officeart/2005/8/layout/hList1"/>
    <dgm:cxn modelId="{45EAB92D-3C74-43C0-88EE-DBF97B191647}" srcId="{3091E4B7-7573-4EF3-AB47-79372EDED593}" destId="{D0A8A012-33A0-4DBB-B56E-927D44B2B620}" srcOrd="1" destOrd="0" parTransId="{DE0D0710-9265-426E-9874-A1E55D8FF3A2}" sibTransId="{A876CF55-7F7A-4195-BAA6-17B6C871CAEA}"/>
    <dgm:cxn modelId="{915957FF-EB2B-4F19-AAC4-8F8B09542189}" srcId="{380FC0E9-5F68-4BDB-83F3-86884981ADD6}" destId="{B7510611-6BD8-4DA8-8802-058363C5E309}" srcOrd="1" destOrd="0" parTransId="{476ADF68-9751-4FEC-B739-1BF7BEB68C80}" sibTransId="{ECFE2436-FC39-4B9D-8A4B-F6C44584724C}"/>
    <dgm:cxn modelId="{1349CA6B-DA04-4341-8288-26865EB785DB}" srcId="{380FC0E9-5F68-4BDB-83F3-86884981ADD6}" destId="{0B96771F-47AA-42B5-9A41-E0CD24F460E4}" srcOrd="9" destOrd="0" parTransId="{687ECE29-0B1B-4BBC-B733-E8069B404B77}" sibTransId="{07E85642-2666-4A66-B1DF-DC8606635565}"/>
    <dgm:cxn modelId="{0D73A201-E13E-4894-9C24-F185DA231142}" srcId="{41191A12-CF25-468E-99E9-1C3AB35E1F0C}" destId="{83C3CD0B-77A8-48FE-A99E-63099E604C58}" srcOrd="1" destOrd="0" parTransId="{AEC0DB75-B0D7-4F95-8EE0-E2C3AD143FCB}" sibTransId="{A1922345-5728-4412-AACB-E0E24EC98D84}"/>
    <dgm:cxn modelId="{2BE58A5D-3119-400C-AE96-79D3E4579369}" srcId="{380FC0E9-5F68-4BDB-83F3-86884981ADD6}" destId="{B7F08FC3-E4C5-4B58-B602-735B76895D3A}" srcOrd="7" destOrd="0" parTransId="{FD2240FD-4FD5-4C7A-99B6-0FAF10A827AB}" sibTransId="{0B1FF808-9271-49E4-AEDD-2255B8126C40}"/>
    <dgm:cxn modelId="{B089A0E3-C6B0-44FB-B380-FCA0CA19119A}" type="presOf" srcId="{7008198B-910B-4B5D-923E-0F6861F2A886}" destId="{B9EF4F28-BB58-4436-81A7-38F0EC04E77E}" srcOrd="0" destOrd="5" presId="urn:microsoft.com/office/officeart/2005/8/layout/hList1"/>
    <dgm:cxn modelId="{7B852A5C-400C-4E47-896D-9C644D63270D}" type="presOf" srcId="{3091E4B7-7573-4EF3-AB47-79372EDED593}" destId="{FD691375-8E53-4E1F-9EDB-9E440E733BB4}" srcOrd="0" destOrd="0" presId="urn:microsoft.com/office/officeart/2005/8/layout/hList1"/>
    <dgm:cxn modelId="{C7791755-3593-48E2-852D-6949E3169092}" type="presOf" srcId="{A75AF8F9-D2AD-4259-ACEA-AF90A7F90CA9}" destId="{B9EF4F28-BB58-4436-81A7-38F0EC04E77E}" srcOrd="0" destOrd="0" presId="urn:microsoft.com/office/officeart/2005/8/layout/hList1"/>
    <dgm:cxn modelId="{6CE184C5-6356-44ED-8032-1B36C6721043}" srcId="{83C3CD0B-77A8-48FE-A99E-63099E604C58}" destId="{51F7BD4A-94BE-4656-890E-C1C2F8C2BB9E}" srcOrd="1" destOrd="0" parTransId="{F512EDFD-2E03-4790-B245-8A5BC2045E36}" sibTransId="{288A8D0E-0FBE-47F6-A493-AD7FDA246706}"/>
    <dgm:cxn modelId="{3D2088AC-9BAF-439C-8874-F1143E410E72}" srcId="{3091E4B7-7573-4EF3-AB47-79372EDED593}" destId="{EC63482F-4157-4019-81C8-AAA81D568E4D}" srcOrd="2" destOrd="0" parTransId="{668F2947-24F5-461B-A6B8-378C4F3A25E7}" sibTransId="{F723377C-9EC5-4320-A598-FA3D774CE056}"/>
    <dgm:cxn modelId="{3F232044-C5E9-45FB-BA2E-A925EA347B3A}" type="presOf" srcId="{0E38A1A3-C652-4D9F-8F39-9586C86623BD}" destId="{A2FB5699-DEED-4E68-B187-8F39609D2821}" srcOrd="0" destOrd="2" presId="urn:microsoft.com/office/officeart/2005/8/layout/hList1"/>
    <dgm:cxn modelId="{C9BF8296-C93B-4BFF-89EA-55B96E169B79}" type="presOf" srcId="{51F7BD4A-94BE-4656-890E-C1C2F8C2BB9E}" destId="{A2FB5699-DEED-4E68-B187-8F39609D2821}" srcOrd="0" destOrd="1" presId="urn:microsoft.com/office/officeart/2005/8/layout/hList1"/>
    <dgm:cxn modelId="{54F291C7-94BE-4D4E-B730-DE78B1D232CC}" srcId="{83C3CD0B-77A8-48FE-A99E-63099E604C58}" destId="{BF9B5472-A5CC-4D2B-B874-5EB57A1DD1E6}" srcOrd="5" destOrd="0" parTransId="{7B91CB97-F645-4993-A8AB-45181B594FE4}" sibTransId="{9A3E6A56-D79D-4011-ABA6-6FDE77B11A18}"/>
    <dgm:cxn modelId="{C228ABE0-F41A-44FF-AB45-CD513ED56B04}" srcId="{41191A12-CF25-468E-99E9-1C3AB35E1F0C}" destId="{380FC0E9-5F68-4BDB-83F3-86884981ADD6}" srcOrd="2" destOrd="0" parTransId="{17B47153-7149-460A-AF54-E041C27B6728}" sibTransId="{4580ABC8-9DF2-49DD-BF46-5CEA72859BFD}"/>
    <dgm:cxn modelId="{15243996-5761-4205-AD7F-74D57B342C5F}" srcId="{3091E4B7-7573-4EF3-AB47-79372EDED593}" destId="{1495FEC1-C081-4898-84BC-01CB6AF361A5}" srcOrd="4" destOrd="0" parTransId="{EF804FC0-7F35-4345-B7A7-A397176FFB3F}" sibTransId="{D6858806-9066-4745-BCA8-BD0946C1FA61}"/>
    <dgm:cxn modelId="{53F5EBEF-EC8F-4352-8EBF-22414D39FCE4}" type="presOf" srcId="{0B96771F-47AA-42B5-9A41-E0CD24F460E4}" destId="{B9EF4F28-BB58-4436-81A7-38F0EC04E77E}" srcOrd="0" destOrd="9" presId="urn:microsoft.com/office/officeart/2005/8/layout/hList1"/>
    <dgm:cxn modelId="{104CA4C7-EE37-4CD5-834C-A31820D7AE19}" srcId="{3091E4B7-7573-4EF3-AB47-79372EDED593}" destId="{10C89567-1037-4A74-A325-12B76DAD52BB}" srcOrd="3" destOrd="0" parTransId="{2BDEE9C1-88AC-493A-AD63-26907F83001F}" sibTransId="{8B45B79A-F7B7-4EB0-9EA5-149CE0DC9A1B}"/>
    <dgm:cxn modelId="{6C06D0F8-639B-4A26-A43A-F1DCF31C4D1D}" srcId="{380FC0E9-5F68-4BDB-83F3-86884981ADD6}" destId="{5F93CD0E-7B10-497C-980B-3647A6C94EA5}" srcOrd="3" destOrd="0" parTransId="{FF1D0AA2-E1D1-4E8D-B9D4-2D4E1536D27A}" sibTransId="{E997D05C-30AE-41F0-85CC-0B31015AE78E}"/>
    <dgm:cxn modelId="{5B62AE97-8207-4E8E-B25A-6AA84FC037E9}" type="presOf" srcId="{337A753B-EB4F-4CFE-892A-7AA8E29A37D9}" destId="{A2FB5699-DEED-4E68-B187-8F39609D2821}" srcOrd="0" destOrd="4" presId="urn:microsoft.com/office/officeart/2005/8/layout/hList1"/>
    <dgm:cxn modelId="{564AE39E-FB5E-41A8-818A-47724AF98CCF}" type="presOf" srcId="{41191A12-CF25-468E-99E9-1C3AB35E1F0C}" destId="{ACDADF31-EAEA-4306-95CF-3B12B12D48EA}" srcOrd="0" destOrd="0" presId="urn:microsoft.com/office/officeart/2005/8/layout/hList1"/>
    <dgm:cxn modelId="{87EEF815-18AD-4D8F-9132-D1DC61F9E527}" type="presOf" srcId="{BF9B5472-A5CC-4D2B-B874-5EB57A1DD1E6}" destId="{A2FB5699-DEED-4E68-B187-8F39609D2821}" srcOrd="0" destOrd="5" presId="urn:microsoft.com/office/officeart/2005/8/layout/hList1"/>
    <dgm:cxn modelId="{6DCBB89E-5940-4023-A447-DBE28CFBEA01}" srcId="{3091E4B7-7573-4EF3-AB47-79372EDED593}" destId="{59C3E763-4AAF-43A1-A87B-752D01B70E52}" srcOrd="0" destOrd="0" parTransId="{68700CC6-EF5D-4035-B6B2-0AD94893F6BD}" sibTransId="{E23C4021-6260-4C6F-81D9-9E85FE208222}"/>
    <dgm:cxn modelId="{9CB71599-7B02-4919-8342-871749612C70}" srcId="{83C3CD0B-77A8-48FE-A99E-63099E604C58}" destId="{59F59FE1-C1EA-41A8-9D5A-229D5288967E}" srcOrd="3" destOrd="0" parTransId="{2B3B7344-809C-49E2-BCE6-61C6CA172CA5}" sibTransId="{EDDC94AF-2BFC-423D-BC8D-31C45D58FEB7}"/>
    <dgm:cxn modelId="{B3548E19-BCC0-4239-BA23-3C4214F9ED01}" type="presOf" srcId="{1495FEC1-C081-4898-84BC-01CB6AF361A5}" destId="{E075621E-B3BF-4622-9499-9EF24E8B99DF}" srcOrd="0" destOrd="4" presId="urn:microsoft.com/office/officeart/2005/8/layout/hList1"/>
    <dgm:cxn modelId="{C48782AC-A286-4D55-B5C2-EDDB33CEE9E9}" type="presOf" srcId="{484F65CC-78F8-4C7D-96F1-16F9EB9035F4}" destId="{B9EF4F28-BB58-4436-81A7-38F0EC04E77E}" srcOrd="0" destOrd="8" presId="urn:microsoft.com/office/officeart/2005/8/layout/hList1"/>
    <dgm:cxn modelId="{0FBF6F8F-53FF-45AD-A980-930C2A7A0762}" srcId="{83C3CD0B-77A8-48FE-A99E-63099E604C58}" destId="{A31D9D57-CB4A-440B-9707-90F011A6DE37}" srcOrd="6" destOrd="0" parTransId="{5F084FE2-C264-413A-AE6B-DE97C633139C}" sibTransId="{54F69B5D-F9EF-4EEF-83DB-A8207163A6D0}"/>
    <dgm:cxn modelId="{BBC55A98-C2CB-4A5F-9CAA-40A085F2CE04}" type="presOf" srcId="{D0A8A012-33A0-4DBB-B56E-927D44B2B620}" destId="{E075621E-B3BF-4622-9499-9EF24E8B99DF}" srcOrd="0" destOrd="1" presId="urn:microsoft.com/office/officeart/2005/8/layout/hList1"/>
    <dgm:cxn modelId="{6975DC3D-8FC8-4186-8728-779E6EF4F850}" type="presOf" srcId="{380FC0E9-5F68-4BDB-83F3-86884981ADD6}" destId="{5F0527DB-3CCA-4E9E-ADF4-E87E8980673A}" srcOrd="0" destOrd="0" presId="urn:microsoft.com/office/officeart/2005/8/layout/hList1"/>
    <dgm:cxn modelId="{B2D106DD-65ED-4DC0-8A67-45C5597CD370}" type="presOf" srcId="{83C3CD0B-77A8-48FE-A99E-63099E604C58}" destId="{E69AC46E-9415-4FC7-8DCD-FD2494109C7B}" srcOrd="0" destOrd="0" presId="urn:microsoft.com/office/officeart/2005/8/layout/hList1"/>
    <dgm:cxn modelId="{36E21706-B37B-4BC7-AADA-E77FB318F8A5}" type="presOf" srcId="{01674AA9-3445-48EC-8257-5A8C0487BA93}" destId="{B9EF4F28-BB58-4436-81A7-38F0EC04E77E}" srcOrd="0" destOrd="4" presId="urn:microsoft.com/office/officeart/2005/8/layout/hList1"/>
    <dgm:cxn modelId="{24224384-8EF9-4FCD-9A22-C25630E5D4A8}" srcId="{83C3CD0B-77A8-48FE-A99E-63099E604C58}" destId="{549E9E0E-2C4A-4E4B-B455-4600CF172464}" srcOrd="0" destOrd="0" parTransId="{96AE8D90-FCB5-44E4-A7DA-2917030928D2}" sibTransId="{2815D018-1655-400A-B93E-205DD1E76966}"/>
    <dgm:cxn modelId="{D57CF237-0ECB-4713-A01A-9E8AEC75F0C2}" srcId="{380FC0E9-5F68-4BDB-83F3-86884981ADD6}" destId="{A75AF8F9-D2AD-4259-ACEA-AF90A7F90CA9}" srcOrd="0" destOrd="0" parTransId="{23AB2600-F2CF-4F95-B74E-6C1171120B2F}" sibTransId="{12A2EF67-7B6C-4802-95D1-FDA957FD7B78}"/>
    <dgm:cxn modelId="{25B37C2D-2B7E-407C-9500-B2882957A6CE}" type="presOf" srcId="{EC63482F-4157-4019-81C8-AAA81D568E4D}" destId="{E075621E-B3BF-4622-9499-9EF24E8B99DF}" srcOrd="0" destOrd="2" presId="urn:microsoft.com/office/officeart/2005/8/layout/hList1"/>
    <dgm:cxn modelId="{E2E8B789-DD94-46C2-94E0-7ADDC6718693}" type="presOf" srcId="{E4732293-AD08-47FF-9D9D-BBA675423BF9}" destId="{B9EF4F28-BB58-4436-81A7-38F0EC04E77E}" srcOrd="0" destOrd="6" presId="urn:microsoft.com/office/officeart/2005/8/layout/hList1"/>
    <dgm:cxn modelId="{579430BF-C598-4416-A16D-68AE80D22002}" type="presOf" srcId="{10C89567-1037-4A74-A325-12B76DAD52BB}" destId="{E075621E-B3BF-4622-9499-9EF24E8B99DF}" srcOrd="0" destOrd="3" presId="urn:microsoft.com/office/officeart/2005/8/layout/hList1"/>
    <dgm:cxn modelId="{CE8F15E2-EEA7-4374-A1B2-939FAAAE15F3}" srcId="{41191A12-CF25-468E-99E9-1C3AB35E1F0C}" destId="{3091E4B7-7573-4EF3-AB47-79372EDED593}" srcOrd="0" destOrd="0" parTransId="{7B1787C5-8A3F-47B4-AEB9-35A33645A2D6}" sibTransId="{FDE0D1ED-3C3E-4814-853A-61F3F481AB7F}"/>
    <dgm:cxn modelId="{7172776A-FB8F-4660-BB17-49AEF9B2AE08}" srcId="{380FC0E9-5F68-4BDB-83F3-86884981ADD6}" destId="{484F65CC-78F8-4C7D-96F1-16F9EB9035F4}" srcOrd="8" destOrd="0" parTransId="{D1FA40F9-15B9-4B8E-90FA-7918ED04E15A}" sibTransId="{7A85FFAB-4F42-4CA3-AF84-BA13BCDDBAF7}"/>
    <dgm:cxn modelId="{25B60354-8D66-481E-99B0-83F6D4CCDB90}" type="presOf" srcId="{A31D9D57-CB4A-440B-9707-90F011A6DE37}" destId="{A2FB5699-DEED-4E68-B187-8F39609D2821}" srcOrd="0" destOrd="6" presId="urn:microsoft.com/office/officeart/2005/8/layout/hList1"/>
    <dgm:cxn modelId="{7B83881E-ECBF-4572-B28A-D6608A65CD00}" srcId="{83C3CD0B-77A8-48FE-A99E-63099E604C58}" destId="{337A753B-EB4F-4CFE-892A-7AA8E29A37D9}" srcOrd="4" destOrd="0" parTransId="{85755797-A4DE-43EC-9364-756A88B5F1AD}" sibTransId="{E92FE3F6-3B59-4B5E-9589-C912AB22A508}"/>
    <dgm:cxn modelId="{8902785F-484E-4E8A-B816-72C0A945E76B}" type="presOf" srcId="{59F59FE1-C1EA-41A8-9D5A-229D5288967E}" destId="{A2FB5699-DEED-4E68-B187-8F39609D2821}" srcOrd="0" destOrd="3" presId="urn:microsoft.com/office/officeart/2005/8/layout/hList1"/>
    <dgm:cxn modelId="{7DAB5338-1F82-4F58-A243-FE1C35B4B2F1}" type="presOf" srcId="{59C3E763-4AAF-43A1-A87B-752D01B70E52}" destId="{E075621E-B3BF-4622-9499-9EF24E8B99DF}" srcOrd="0" destOrd="0" presId="urn:microsoft.com/office/officeart/2005/8/layout/hList1"/>
    <dgm:cxn modelId="{1CB10BBF-0D87-4936-A5AD-61608FEA7ABF}" srcId="{380FC0E9-5F68-4BDB-83F3-86884981ADD6}" destId="{7008198B-910B-4B5D-923E-0F6861F2A886}" srcOrd="5" destOrd="0" parTransId="{080CB25D-37D9-4E8C-B088-F1566142F09B}" sibTransId="{444AD0D4-3094-4153-A3CF-85F8844EFDE7}"/>
    <dgm:cxn modelId="{2DCBBCA3-F85C-496F-B36C-2A675BA12C52}" type="presOf" srcId="{B7F08FC3-E4C5-4B58-B602-735B76895D3A}" destId="{B9EF4F28-BB58-4436-81A7-38F0EC04E77E}" srcOrd="0" destOrd="7" presId="urn:microsoft.com/office/officeart/2005/8/layout/hList1"/>
    <dgm:cxn modelId="{7096F74B-3E68-4B3E-9D45-2E576B1AE7D1}" srcId="{83C3CD0B-77A8-48FE-A99E-63099E604C58}" destId="{0E38A1A3-C652-4D9F-8F39-9586C86623BD}" srcOrd="2" destOrd="0" parTransId="{99B0F9B2-71D1-4C35-9523-5E8DADE13122}" sibTransId="{64230554-59F6-481D-869A-2BC2E08091D0}"/>
    <dgm:cxn modelId="{4E7BE001-877D-4FBF-9CCB-83F08607F981}" type="presParOf" srcId="{ACDADF31-EAEA-4306-95CF-3B12B12D48EA}" destId="{7468D3DF-EF37-415F-9067-ACC221821DDF}" srcOrd="0" destOrd="0" presId="urn:microsoft.com/office/officeart/2005/8/layout/hList1"/>
    <dgm:cxn modelId="{1A4E1C1D-D032-4219-A195-A87548FD94CB}" type="presParOf" srcId="{7468D3DF-EF37-415F-9067-ACC221821DDF}" destId="{FD691375-8E53-4E1F-9EDB-9E440E733BB4}" srcOrd="0" destOrd="0" presId="urn:microsoft.com/office/officeart/2005/8/layout/hList1"/>
    <dgm:cxn modelId="{8C8D696A-614F-43BE-867A-2DF97D4CAA46}" type="presParOf" srcId="{7468D3DF-EF37-415F-9067-ACC221821DDF}" destId="{E075621E-B3BF-4622-9499-9EF24E8B99DF}" srcOrd="1" destOrd="0" presId="urn:microsoft.com/office/officeart/2005/8/layout/hList1"/>
    <dgm:cxn modelId="{C1E33D85-F1FD-4C77-B86A-CA998C56826C}" type="presParOf" srcId="{ACDADF31-EAEA-4306-95CF-3B12B12D48EA}" destId="{7C2BA806-3540-4A99-BAB5-20D2D48618BB}" srcOrd="1" destOrd="0" presId="urn:microsoft.com/office/officeart/2005/8/layout/hList1"/>
    <dgm:cxn modelId="{1F117F17-4F5C-4AD0-9D3E-4284FFF525E3}" type="presParOf" srcId="{ACDADF31-EAEA-4306-95CF-3B12B12D48EA}" destId="{C2FD1CCA-9CDE-4C4E-BA13-229DF4EA2BAC}" srcOrd="2" destOrd="0" presId="urn:microsoft.com/office/officeart/2005/8/layout/hList1"/>
    <dgm:cxn modelId="{0C6E48A9-1FB2-4030-A385-E90FD251C37F}" type="presParOf" srcId="{C2FD1CCA-9CDE-4C4E-BA13-229DF4EA2BAC}" destId="{E69AC46E-9415-4FC7-8DCD-FD2494109C7B}" srcOrd="0" destOrd="0" presId="urn:microsoft.com/office/officeart/2005/8/layout/hList1"/>
    <dgm:cxn modelId="{3FA34C7D-DFBC-4242-BC1A-B657BACCE424}" type="presParOf" srcId="{C2FD1CCA-9CDE-4C4E-BA13-229DF4EA2BAC}" destId="{A2FB5699-DEED-4E68-B187-8F39609D2821}" srcOrd="1" destOrd="0" presId="urn:microsoft.com/office/officeart/2005/8/layout/hList1"/>
    <dgm:cxn modelId="{2AABD769-1F54-4CAF-9ADB-0D7D7716E76F}" type="presParOf" srcId="{ACDADF31-EAEA-4306-95CF-3B12B12D48EA}" destId="{34EC6FA2-69AE-4131-9E50-8EBCBB0C3208}" srcOrd="3" destOrd="0" presId="urn:microsoft.com/office/officeart/2005/8/layout/hList1"/>
    <dgm:cxn modelId="{71088B6A-EC11-49CD-B3D8-14C69F73E85C}" type="presParOf" srcId="{ACDADF31-EAEA-4306-95CF-3B12B12D48EA}" destId="{ED249E7D-6B2A-475D-9B75-472A69EAB9AA}" srcOrd="4" destOrd="0" presId="urn:microsoft.com/office/officeart/2005/8/layout/hList1"/>
    <dgm:cxn modelId="{100521DD-E434-4EA3-9930-C01DE233FF1E}" type="presParOf" srcId="{ED249E7D-6B2A-475D-9B75-472A69EAB9AA}" destId="{5F0527DB-3CCA-4E9E-ADF4-E87E8980673A}" srcOrd="0" destOrd="0" presId="urn:microsoft.com/office/officeart/2005/8/layout/hList1"/>
    <dgm:cxn modelId="{6BAE6017-A39E-47CB-94DA-A39C9B018AF0}" type="presParOf" srcId="{ED249E7D-6B2A-475D-9B75-472A69EAB9AA}" destId="{B9EF4F28-BB58-4436-81A7-38F0EC04E7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B02E6D-F32A-4647-9320-0BD7D30CBD0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BA261-4FAB-4B94-B642-E9A7D5FBBC1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4C6A86-469E-41FC-950E-C58E1C91FBD6}" type="parTrans" cxnId="{CB420250-CACC-482C-A472-ABB6D1697FCF}">
      <dgm:prSet/>
      <dgm:spPr/>
      <dgm:t>
        <a:bodyPr/>
        <a:lstStyle/>
        <a:p>
          <a:endParaRPr lang="ru-RU"/>
        </a:p>
      </dgm:t>
    </dgm:pt>
    <dgm:pt modelId="{DEEC4780-01D2-4952-9ABF-105486231C5F}" type="sibTrans" cxnId="{CB420250-CACC-482C-A472-ABB6D1697FCF}">
      <dgm:prSet/>
      <dgm:spPr/>
      <dgm:t>
        <a:bodyPr/>
        <a:lstStyle/>
        <a:p>
          <a:endParaRPr lang="ru-RU"/>
        </a:p>
      </dgm:t>
    </dgm:pt>
    <dgm:pt modelId="{E90078CA-88DC-4E22-A095-03E52A12E2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75758-ABE7-4357-AF27-BB33738A6D96}" type="parTrans" cxnId="{3B7C4381-EF98-453C-AC44-78E5862C5DEC}">
      <dgm:prSet/>
      <dgm:spPr/>
      <dgm:t>
        <a:bodyPr/>
        <a:lstStyle/>
        <a:p>
          <a:endParaRPr lang="ru-RU"/>
        </a:p>
      </dgm:t>
    </dgm:pt>
    <dgm:pt modelId="{FB3EEA15-3682-4B7A-B1D8-F881789D0636}" type="sibTrans" cxnId="{3B7C4381-EF98-453C-AC44-78E5862C5DEC}">
      <dgm:prSet/>
      <dgm:spPr/>
      <dgm:t>
        <a:bodyPr/>
        <a:lstStyle/>
        <a:p>
          <a:endParaRPr lang="ru-RU"/>
        </a:p>
      </dgm:t>
    </dgm:pt>
    <dgm:pt modelId="{5F9B18E7-C5F8-4559-8200-4312D0A830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C7CB0-FC92-480B-B8ED-5327FED66CD6}" type="parTrans" cxnId="{2B45B949-D4A3-4869-9C6A-0336E93D4C01}">
      <dgm:prSet/>
      <dgm:spPr/>
      <dgm:t>
        <a:bodyPr/>
        <a:lstStyle/>
        <a:p>
          <a:endParaRPr lang="ru-RU"/>
        </a:p>
      </dgm:t>
    </dgm:pt>
    <dgm:pt modelId="{4AF0DF64-2263-47F1-8740-7C29157BA5D3}" type="sibTrans" cxnId="{2B45B949-D4A3-4869-9C6A-0336E93D4C01}">
      <dgm:prSet/>
      <dgm:spPr/>
      <dgm:t>
        <a:bodyPr/>
        <a:lstStyle/>
        <a:p>
          <a:endParaRPr lang="ru-RU"/>
        </a:p>
      </dgm:t>
    </dgm:pt>
    <dgm:pt modelId="{0B9E477C-C77B-4F40-B6D9-0827A8C2706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267D2-BAC7-42B6-BCCB-5A7E1E2DC884}" type="parTrans" cxnId="{40C55678-E9BE-4344-A700-9A0D0381CF04}">
      <dgm:prSet/>
      <dgm:spPr/>
      <dgm:t>
        <a:bodyPr/>
        <a:lstStyle/>
        <a:p>
          <a:endParaRPr lang="ru-RU"/>
        </a:p>
      </dgm:t>
    </dgm:pt>
    <dgm:pt modelId="{20A3B622-5D4C-4499-B121-5A4B7D569B41}" type="sibTrans" cxnId="{40C55678-E9BE-4344-A700-9A0D0381CF04}">
      <dgm:prSet/>
      <dgm:spPr/>
      <dgm:t>
        <a:bodyPr/>
        <a:lstStyle/>
        <a:p>
          <a:endParaRPr lang="ru-RU"/>
        </a:p>
      </dgm:t>
    </dgm:pt>
    <dgm:pt modelId="{8BBB36CD-AA57-4DEB-91CB-DD95B449B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F922CE-E0C3-40F7-8F5A-04770FE3FFAD}" type="parTrans" cxnId="{2F067616-F78B-4F6D-8916-8EB1A18B61BB}">
      <dgm:prSet/>
      <dgm:spPr/>
      <dgm:t>
        <a:bodyPr/>
        <a:lstStyle/>
        <a:p>
          <a:endParaRPr lang="ru-RU"/>
        </a:p>
      </dgm:t>
    </dgm:pt>
    <dgm:pt modelId="{EA4A30EE-808F-482C-8BA5-D57E98E2AFCE}" type="sibTrans" cxnId="{2F067616-F78B-4F6D-8916-8EB1A18B61BB}">
      <dgm:prSet/>
      <dgm:spPr/>
      <dgm:t>
        <a:bodyPr/>
        <a:lstStyle/>
        <a:p>
          <a:endParaRPr lang="ru-RU"/>
        </a:p>
      </dgm:t>
    </dgm:pt>
    <dgm:pt modelId="{F97FF546-F372-4C9C-8AC0-5EC3A487333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376D9-BF30-4F02-B240-D9E451D93FAE}" type="parTrans" cxnId="{7E1A32F8-1616-4583-A84B-3D569CF76F07}">
      <dgm:prSet/>
      <dgm:spPr/>
      <dgm:t>
        <a:bodyPr/>
        <a:lstStyle/>
        <a:p>
          <a:endParaRPr lang="ru-RU"/>
        </a:p>
      </dgm:t>
    </dgm:pt>
    <dgm:pt modelId="{5F949FA9-2944-477A-9DA2-9530833F5EB5}" type="sibTrans" cxnId="{7E1A32F8-1616-4583-A84B-3D569CF76F07}">
      <dgm:prSet/>
      <dgm:spPr/>
      <dgm:t>
        <a:bodyPr/>
        <a:lstStyle/>
        <a:p>
          <a:endParaRPr lang="ru-RU"/>
        </a:p>
      </dgm:t>
    </dgm:pt>
    <dgm:pt modelId="{915C866A-DBC6-4D2E-9004-8A609E6C6E9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созданию фондов оценочных средств по ПМ, МДК, УД.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2878F-DD2B-484B-A204-A34803D992F7}" type="parTrans" cxnId="{AB1768E2-9003-4EE6-88D9-60934BF224CC}">
      <dgm:prSet/>
      <dgm:spPr/>
      <dgm:t>
        <a:bodyPr/>
        <a:lstStyle/>
        <a:p>
          <a:endParaRPr lang="ru-RU"/>
        </a:p>
      </dgm:t>
    </dgm:pt>
    <dgm:pt modelId="{439FE5B0-A515-4CA0-A25A-2D864485A3E0}" type="sibTrans" cxnId="{AB1768E2-9003-4EE6-88D9-60934BF224CC}">
      <dgm:prSet/>
      <dgm:spPr/>
      <dgm:t>
        <a:bodyPr/>
        <a:lstStyle/>
        <a:p>
          <a:endParaRPr lang="ru-RU"/>
        </a:p>
      </dgm:t>
    </dgm:pt>
    <dgm:pt modelId="{47DE117F-B0C5-42C1-B417-F66A52917A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Усилить работу по повышению квалификации преподавателей колледжа.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F2DE2-1D5E-4CA0-BA3E-A22D91AF8FA9}" type="parTrans" cxnId="{A8A5589A-9471-4871-8EEF-3569AB202346}">
      <dgm:prSet/>
      <dgm:spPr/>
      <dgm:t>
        <a:bodyPr/>
        <a:lstStyle/>
        <a:p>
          <a:endParaRPr lang="ru-RU"/>
        </a:p>
      </dgm:t>
    </dgm:pt>
    <dgm:pt modelId="{65C0D220-BCB2-452A-A59A-DE7A96FD883A}" type="sibTrans" cxnId="{A8A5589A-9471-4871-8EEF-3569AB202346}">
      <dgm:prSet/>
      <dgm:spPr/>
      <dgm:t>
        <a:bodyPr/>
        <a:lstStyle/>
        <a:p>
          <a:endParaRPr lang="ru-RU"/>
        </a:p>
      </dgm:t>
    </dgm:pt>
    <dgm:pt modelId="{2754E1D4-0DB2-4FA0-87A1-265406AF89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5E4BC4-F4E1-4899-94EE-62414C1DDBD3}" type="parTrans" cxnId="{E6B7DADA-A138-4EE8-B4CE-38CA31EB5357}">
      <dgm:prSet/>
      <dgm:spPr/>
      <dgm:t>
        <a:bodyPr/>
        <a:lstStyle/>
        <a:p>
          <a:endParaRPr lang="ru-RU"/>
        </a:p>
      </dgm:t>
    </dgm:pt>
    <dgm:pt modelId="{5863C780-4BC0-47FF-9828-12F3A99996EF}" type="sibTrans" cxnId="{E6B7DADA-A138-4EE8-B4CE-38CA31EB5357}">
      <dgm:prSet/>
      <dgm:spPr/>
      <dgm:t>
        <a:bodyPr/>
        <a:lstStyle/>
        <a:p>
          <a:endParaRPr lang="ru-RU"/>
        </a:p>
      </dgm:t>
    </dgm:pt>
    <dgm:pt modelId="{BBB10B59-D1C3-4D3D-B622-E4DC52C67DC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преподавателей в прохождение аккредитации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BD950-2AE9-41D5-A090-DC4B85DC2359}" type="parTrans" cxnId="{CAF8DDE3-0300-4396-9A1D-103F6EB0AAD1}">
      <dgm:prSet/>
      <dgm:spPr/>
      <dgm:t>
        <a:bodyPr/>
        <a:lstStyle/>
        <a:p>
          <a:endParaRPr lang="ru-RU"/>
        </a:p>
      </dgm:t>
    </dgm:pt>
    <dgm:pt modelId="{3EC96C4F-354E-493A-962B-813A1BAEFD11}" type="sibTrans" cxnId="{CAF8DDE3-0300-4396-9A1D-103F6EB0AAD1}">
      <dgm:prSet/>
      <dgm:spPr/>
      <dgm:t>
        <a:bodyPr/>
        <a:lstStyle/>
        <a:p>
          <a:endParaRPr lang="ru-RU"/>
        </a:p>
      </dgm:t>
    </dgm:pt>
    <dgm:pt modelId="{DA4622E8-2EDE-4C65-9D59-720648EAD0BA}" type="pres">
      <dgm:prSet presAssocID="{2FB02E6D-F32A-4647-9320-0BD7D30CBD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6D243F-7D81-408D-A3BB-B4E8C9823088}" type="pres">
      <dgm:prSet presAssocID="{6F5BA261-4FAB-4B94-B642-E9A7D5FBBC1C}" presName="compNode" presStyleCnt="0"/>
      <dgm:spPr/>
    </dgm:pt>
    <dgm:pt modelId="{D10D5617-F9AE-4143-B783-7031A3C3119D}" type="pres">
      <dgm:prSet presAssocID="{6F5BA261-4FAB-4B94-B642-E9A7D5FBBC1C}" presName="aNode" presStyleLbl="bgShp" presStyleIdx="0" presStyleCnt="2"/>
      <dgm:spPr/>
      <dgm:t>
        <a:bodyPr/>
        <a:lstStyle/>
        <a:p>
          <a:endParaRPr lang="ru-RU"/>
        </a:p>
      </dgm:t>
    </dgm:pt>
    <dgm:pt modelId="{7F5A729A-A848-4A31-9607-70EC73E1E768}" type="pres">
      <dgm:prSet presAssocID="{6F5BA261-4FAB-4B94-B642-E9A7D5FBBC1C}" presName="textNode" presStyleLbl="bgShp" presStyleIdx="0" presStyleCnt="2"/>
      <dgm:spPr/>
      <dgm:t>
        <a:bodyPr/>
        <a:lstStyle/>
        <a:p>
          <a:endParaRPr lang="ru-RU"/>
        </a:p>
      </dgm:t>
    </dgm:pt>
    <dgm:pt modelId="{2E3974E6-EFC0-4094-A509-37FD897591C7}" type="pres">
      <dgm:prSet presAssocID="{6F5BA261-4FAB-4B94-B642-E9A7D5FBBC1C}" presName="compChildNode" presStyleCnt="0"/>
      <dgm:spPr/>
    </dgm:pt>
    <dgm:pt modelId="{254BC5D4-E35C-42BA-B968-8FB14452DBCF}" type="pres">
      <dgm:prSet presAssocID="{6F5BA261-4FAB-4B94-B642-E9A7D5FBBC1C}" presName="theInnerList" presStyleCnt="0"/>
      <dgm:spPr/>
    </dgm:pt>
    <dgm:pt modelId="{5250C686-7F93-4AE9-958A-167DECF54BDB}" type="pres">
      <dgm:prSet presAssocID="{BBB10B59-D1C3-4D3D-B622-E4DC52C67DCF}" presName="childNode" presStyleLbl="node1" presStyleIdx="0" presStyleCnt="8" custScaleY="142730" custLinFactY="-23010" custLinFactNeighborX="35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9C7F3-893A-459A-A746-F2A9D826B1CE}" type="pres">
      <dgm:prSet presAssocID="{BBB10B59-D1C3-4D3D-B622-E4DC52C67DCF}" presName="aSpace2" presStyleCnt="0"/>
      <dgm:spPr/>
    </dgm:pt>
    <dgm:pt modelId="{5B767E19-5BBB-49AD-9CC2-3A84E31A0F87}" type="pres">
      <dgm:prSet presAssocID="{E90078CA-88DC-4E22-A095-03E52A12E2BF}" presName="childNode" presStyleLbl="node1" presStyleIdx="1" presStyleCnt="8" custScaleY="175920" custLinFactY="-23010" custLinFactNeighborX="35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91157-0A93-4CE8-8970-DA36C74F5F2B}" type="pres">
      <dgm:prSet presAssocID="{E90078CA-88DC-4E22-A095-03E52A12E2BF}" presName="aSpace2" presStyleCnt="0"/>
      <dgm:spPr/>
    </dgm:pt>
    <dgm:pt modelId="{11D890FD-8FFE-4ADB-92D7-CE5AC330883D}" type="pres">
      <dgm:prSet presAssocID="{5F9B18E7-C5F8-4559-8200-4312D0A8307F}" presName="childNode" presStyleLbl="node1" presStyleIdx="2" presStyleCnt="8" custScaleY="90170" custLinFactY="-57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03A7B-90D7-48BF-B23D-74EF440C04D1}" type="pres">
      <dgm:prSet presAssocID="{5F9B18E7-C5F8-4559-8200-4312D0A8307F}" presName="aSpace2" presStyleCnt="0"/>
      <dgm:spPr/>
    </dgm:pt>
    <dgm:pt modelId="{FB4265FB-9652-4618-8BDE-D679525940B2}" type="pres">
      <dgm:prSet presAssocID="{F97FF546-F372-4C9C-8AC0-5EC3A4873338}" presName="childNode" presStyleLbl="node1" presStyleIdx="3" presStyleCnt="8" custScaleY="118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DAF85-02F1-4F73-87E9-DC0A030C2EEF}" type="pres">
      <dgm:prSet presAssocID="{6F5BA261-4FAB-4B94-B642-E9A7D5FBBC1C}" presName="aSpace" presStyleCnt="0"/>
      <dgm:spPr/>
    </dgm:pt>
    <dgm:pt modelId="{32D64948-8218-431D-98D7-2DE754A994C1}" type="pres">
      <dgm:prSet presAssocID="{0B9E477C-C77B-4F40-B6D9-0827A8C27062}" presName="compNode" presStyleCnt="0"/>
      <dgm:spPr/>
    </dgm:pt>
    <dgm:pt modelId="{D62C1BD8-E7C6-4E93-8B4C-06E55E5157CC}" type="pres">
      <dgm:prSet presAssocID="{0B9E477C-C77B-4F40-B6D9-0827A8C27062}" presName="aNode" presStyleLbl="bgShp" presStyleIdx="1" presStyleCnt="2" custLinFactNeighborX="32439" custLinFactNeighborY="-5253"/>
      <dgm:spPr/>
      <dgm:t>
        <a:bodyPr/>
        <a:lstStyle/>
        <a:p>
          <a:endParaRPr lang="ru-RU"/>
        </a:p>
      </dgm:t>
    </dgm:pt>
    <dgm:pt modelId="{E7A92682-C5D7-49A9-B71B-535EA3EC2BA8}" type="pres">
      <dgm:prSet presAssocID="{0B9E477C-C77B-4F40-B6D9-0827A8C27062}" presName="textNode" presStyleLbl="bgShp" presStyleIdx="1" presStyleCnt="2"/>
      <dgm:spPr/>
      <dgm:t>
        <a:bodyPr/>
        <a:lstStyle/>
        <a:p>
          <a:endParaRPr lang="ru-RU"/>
        </a:p>
      </dgm:t>
    </dgm:pt>
    <dgm:pt modelId="{D83F6C4A-E9F4-4B33-828D-7993AED2FA41}" type="pres">
      <dgm:prSet presAssocID="{0B9E477C-C77B-4F40-B6D9-0827A8C27062}" presName="compChildNode" presStyleCnt="0"/>
      <dgm:spPr/>
    </dgm:pt>
    <dgm:pt modelId="{AA54CFA5-2A71-4A68-AA3B-3C9AB247EA59}" type="pres">
      <dgm:prSet presAssocID="{0B9E477C-C77B-4F40-B6D9-0827A8C27062}" presName="theInnerList" presStyleCnt="0"/>
      <dgm:spPr/>
    </dgm:pt>
    <dgm:pt modelId="{F9052C04-07C4-4EAF-8B71-5E1CF9EA635D}" type="pres">
      <dgm:prSet presAssocID="{8BBB36CD-AA57-4DEB-91CB-DD95B449BDBA}" presName="childNode" presStyleLbl="node1" presStyleIdx="4" presStyleCnt="8" custScaleY="501425" custLinFactY="-116157" custLinFactNeighborX="-110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1F775-B64D-40DF-94D6-6E246BD31A26}" type="pres">
      <dgm:prSet presAssocID="{8BBB36CD-AA57-4DEB-91CB-DD95B449BDBA}" presName="aSpace2" presStyleCnt="0"/>
      <dgm:spPr/>
    </dgm:pt>
    <dgm:pt modelId="{EAF7E766-EA46-4279-AAFC-1942B3DBEC2F}" type="pres">
      <dgm:prSet presAssocID="{915C866A-DBC6-4D2E-9004-8A609E6C6E98}" presName="childNode" presStyleLbl="node1" presStyleIdx="5" presStyleCnt="8" custScaleY="336524" custLinFactY="-9496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5B2D4-342E-4B2B-ACFF-54301A43ED59}" type="pres">
      <dgm:prSet presAssocID="{915C866A-DBC6-4D2E-9004-8A609E6C6E98}" presName="aSpace2" presStyleCnt="0"/>
      <dgm:spPr/>
    </dgm:pt>
    <dgm:pt modelId="{F7E05E27-64CF-4B18-9DB4-EDC6DCBAD19D}" type="pres">
      <dgm:prSet presAssocID="{47DE117F-B0C5-42C1-B417-F66A52917A9E}" presName="childNode" presStyleLbl="node1" presStyleIdx="6" presStyleCnt="8" custScaleY="328922" custLinFactY="-199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5B5C9-269F-42CB-B527-AAB7A9EA025E}" type="pres">
      <dgm:prSet presAssocID="{47DE117F-B0C5-42C1-B417-F66A52917A9E}" presName="aSpace2" presStyleCnt="0"/>
      <dgm:spPr/>
    </dgm:pt>
    <dgm:pt modelId="{5650C237-BB38-4370-8E9B-80270D446ECE}" type="pres">
      <dgm:prSet presAssocID="{2754E1D4-0DB2-4FA0-87A1-265406AF89B5}" presName="childNode" presStyleLbl="node1" presStyleIdx="7" presStyleCnt="8" custScaleY="258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5B949-D4A3-4869-9C6A-0336E93D4C01}" srcId="{6F5BA261-4FAB-4B94-B642-E9A7D5FBBC1C}" destId="{5F9B18E7-C5F8-4559-8200-4312D0A8307F}" srcOrd="2" destOrd="0" parTransId="{BF2C7CB0-FC92-480B-B8ED-5327FED66CD6}" sibTransId="{4AF0DF64-2263-47F1-8740-7C29157BA5D3}"/>
    <dgm:cxn modelId="{9B184B06-EE04-42C6-A6D6-211F8707C807}" type="presOf" srcId="{47DE117F-B0C5-42C1-B417-F66A52917A9E}" destId="{F7E05E27-64CF-4B18-9DB4-EDC6DCBAD19D}" srcOrd="0" destOrd="0" presId="urn:microsoft.com/office/officeart/2005/8/layout/lProcess2"/>
    <dgm:cxn modelId="{02B4DF8F-1342-4293-9D67-0F970124D8FE}" type="presOf" srcId="{BBB10B59-D1C3-4D3D-B622-E4DC52C67DCF}" destId="{5250C686-7F93-4AE9-958A-167DECF54BDB}" srcOrd="0" destOrd="0" presId="urn:microsoft.com/office/officeart/2005/8/layout/lProcess2"/>
    <dgm:cxn modelId="{40C55678-E9BE-4344-A700-9A0D0381CF04}" srcId="{2FB02E6D-F32A-4647-9320-0BD7D30CBD04}" destId="{0B9E477C-C77B-4F40-B6D9-0827A8C27062}" srcOrd="1" destOrd="0" parTransId="{F92267D2-BAC7-42B6-BCCB-5A7E1E2DC884}" sibTransId="{20A3B622-5D4C-4499-B121-5A4B7D569B41}"/>
    <dgm:cxn modelId="{9FCE461F-8078-49D4-AA11-01D74D88BBA3}" type="presOf" srcId="{E90078CA-88DC-4E22-A095-03E52A12E2BF}" destId="{5B767E19-5BBB-49AD-9CC2-3A84E31A0F87}" srcOrd="0" destOrd="0" presId="urn:microsoft.com/office/officeart/2005/8/layout/lProcess2"/>
    <dgm:cxn modelId="{2F067616-F78B-4F6D-8916-8EB1A18B61BB}" srcId="{0B9E477C-C77B-4F40-B6D9-0827A8C27062}" destId="{8BBB36CD-AA57-4DEB-91CB-DD95B449BDBA}" srcOrd="0" destOrd="0" parTransId="{31F922CE-E0C3-40F7-8F5A-04770FE3FFAD}" sibTransId="{EA4A30EE-808F-482C-8BA5-D57E98E2AFCE}"/>
    <dgm:cxn modelId="{482A529A-A46C-4B12-BD7E-0DCBC7ED2FED}" type="presOf" srcId="{2FB02E6D-F32A-4647-9320-0BD7D30CBD04}" destId="{DA4622E8-2EDE-4C65-9D59-720648EAD0BA}" srcOrd="0" destOrd="0" presId="urn:microsoft.com/office/officeart/2005/8/layout/lProcess2"/>
    <dgm:cxn modelId="{4EEFD99C-6EDA-438D-AF43-BB8CB7DBB8DE}" type="presOf" srcId="{8BBB36CD-AA57-4DEB-91CB-DD95B449BDBA}" destId="{F9052C04-07C4-4EAF-8B71-5E1CF9EA635D}" srcOrd="0" destOrd="0" presId="urn:microsoft.com/office/officeart/2005/8/layout/lProcess2"/>
    <dgm:cxn modelId="{490F0366-3B6C-4D1E-A5E1-A44446F838A4}" type="presOf" srcId="{6F5BA261-4FAB-4B94-B642-E9A7D5FBBC1C}" destId="{7F5A729A-A848-4A31-9607-70EC73E1E768}" srcOrd="1" destOrd="0" presId="urn:microsoft.com/office/officeart/2005/8/layout/lProcess2"/>
    <dgm:cxn modelId="{CAF8DDE3-0300-4396-9A1D-103F6EB0AAD1}" srcId="{6F5BA261-4FAB-4B94-B642-E9A7D5FBBC1C}" destId="{BBB10B59-D1C3-4D3D-B622-E4DC52C67DCF}" srcOrd="0" destOrd="0" parTransId="{305BD950-2AE9-41D5-A090-DC4B85DC2359}" sibTransId="{3EC96C4F-354E-493A-962B-813A1BAEFD11}"/>
    <dgm:cxn modelId="{6A11B5BB-4EDD-4668-AC09-921A99D423BF}" type="presOf" srcId="{6F5BA261-4FAB-4B94-B642-E9A7D5FBBC1C}" destId="{D10D5617-F9AE-4143-B783-7031A3C3119D}" srcOrd="0" destOrd="0" presId="urn:microsoft.com/office/officeart/2005/8/layout/lProcess2"/>
    <dgm:cxn modelId="{F0C67D21-53E9-46A5-A7BB-580636B63282}" type="presOf" srcId="{915C866A-DBC6-4D2E-9004-8A609E6C6E98}" destId="{EAF7E766-EA46-4279-AAFC-1942B3DBEC2F}" srcOrd="0" destOrd="0" presId="urn:microsoft.com/office/officeart/2005/8/layout/lProcess2"/>
    <dgm:cxn modelId="{DC93BF8E-7604-4331-9F1D-823DF8C8D645}" type="presOf" srcId="{F97FF546-F372-4C9C-8AC0-5EC3A4873338}" destId="{FB4265FB-9652-4618-8BDE-D679525940B2}" srcOrd="0" destOrd="0" presId="urn:microsoft.com/office/officeart/2005/8/layout/lProcess2"/>
    <dgm:cxn modelId="{352A3F1D-CDDC-46DC-A9D6-EF9A184D0A91}" type="presOf" srcId="{5F9B18E7-C5F8-4559-8200-4312D0A8307F}" destId="{11D890FD-8FFE-4ADB-92D7-CE5AC330883D}" srcOrd="0" destOrd="0" presId="urn:microsoft.com/office/officeart/2005/8/layout/lProcess2"/>
    <dgm:cxn modelId="{A8A5589A-9471-4871-8EEF-3569AB202346}" srcId="{0B9E477C-C77B-4F40-B6D9-0827A8C27062}" destId="{47DE117F-B0C5-42C1-B417-F66A52917A9E}" srcOrd="2" destOrd="0" parTransId="{E91F2DE2-1D5E-4CA0-BA3E-A22D91AF8FA9}" sibTransId="{65C0D220-BCB2-452A-A59A-DE7A96FD883A}"/>
    <dgm:cxn modelId="{E6B7DADA-A138-4EE8-B4CE-38CA31EB5357}" srcId="{0B9E477C-C77B-4F40-B6D9-0827A8C27062}" destId="{2754E1D4-0DB2-4FA0-87A1-265406AF89B5}" srcOrd="3" destOrd="0" parTransId="{E85E4BC4-F4E1-4899-94EE-62414C1DDBD3}" sibTransId="{5863C780-4BC0-47FF-9828-12F3A99996EF}"/>
    <dgm:cxn modelId="{7E1A32F8-1616-4583-A84B-3D569CF76F07}" srcId="{6F5BA261-4FAB-4B94-B642-E9A7D5FBBC1C}" destId="{F97FF546-F372-4C9C-8AC0-5EC3A4873338}" srcOrd="3" destOrd="0" parTransId="{213376D9-BF30-4F02-B240-D9E451D93FAE}" sibTransId="{5F949FA9-2944-477A-9DA2-9530833F5EB5}"/>
    <dgm:cxn modelId="{AB1768E2-9003-4EE6-88D9-60934BF224CC}" srcId="{0B9E477C-C77B-4F40-B6D9-0827A8C27062}" destId="{915C866A-DBC6-4D2E-9004-8A609E6C6E98}" srcOrd="1" destOrd="0" parTransId="{EB92878F-DD2B-484B-A204-A34803D992F7}" sibTransId="{439FE5B0-A515-4CA0-A25A-2D864485A3E0}"/>
    <dgm:cxn modelId="{3B7C4381-EF98-453C-AC44-78E5862C5DEC}" srcId="{6F5BA261-4FAB-4B94-B642-E9A7D5FBBC1C}" destId="{E90078CA-88DC-4E22-A095-03E52A12E2BF}" srcOrd="1" destOrd="0" parTransId="{3FA75758-ABE7-4357-AF27-BB33738A6D96}" sibTransId="{FB3EEA15-3682-4B7A-B1D8-F881789D0636}"/>
    <dgm:cxn modelId="{4AF94AD9-6354-4647-A3E0-823C58D9C18B}" type="presOf" srcId="{2754E1D4-0DB2-4FA0-87A1-265406AF89B5}" destId="{5650C237-BB38-4370-8E9B-80270D446ECE}" srcOrd="0" destOrd="0" presId="urn:microsoft.com/office/officeart/2005/8/layout/lProcess2"/>
    <dgm:cxn modelId="{0DCDC9C9-DFDC-4FEC-99D8-035771B90336}" type="presOf" srcId="{0B9E477C-C77B-4F40-B6D9-0827A8C27062}" destId="{E7A92682-C5D7-49A9-B71B-535EA3EC2BA8}" srcOrd="1" destOrd="0" presId="urn:microsoft.com/office/officeart/2005/8/layout/lProcess2"/>
    <dgm:cxn modelId="{29446DB5-A8D2-46F3-B2E7-D989BDA9EA81}" type="presOf" srcId="{0B9E477C-C77B-4F40-B6D9-0827A8C27062}" destId="{D62C1BD8-E7C6-4E93-8B4C-06E55E5157CC}" srcOrd="0" destOrd="0" presId="urn:microsoft.com/office/officeart/2005/8/layout/lProcess2"/>
    <dgm:cxn modelId="{CB420250-CACC-482C-A472-ABB6D1697FCF}" srcId="{2FB02E6D-F32A-4647-9320-0BD7D30CBD04}" destId="{6F5BA261-4FAB-4B94-B642-E9A7D5FBBC1C}" srcOrd="0" destOrd="0" parTransId="{E14C6A86-469E-41FC-950E-C58E1C91FBD6}" sibTransId="{DEEC4780-01D2-4952-9ABF-105486231C5F}"/>
    <dgm:cxn modelId="{E96CA3D1-5789-4BB4-A1B5-BCC6D60AF89C}" type="presParOf" srcId="{DA4622E8-2EDE-4C65-9D59-720648EAD0BA}" destId="{316D243F-7D81-408D-A3BB-B4E8C9823088}" srcOrd="0" destOrd="0" presId="urn:microsoft.com/office/officeart/2005/8/layout/lProcess2"/>
    <dgm:cxn modelId="{8A8386A5-4C7C-473B-89AC-1312DA859DFA}" type="presParOf" srcId="{316D243F-7D81-408D-A3BB-B4E8C9823088}" destId="{D10D5617-F9AE-4143-B783-7031A3C3119D}" srcOrd="0" destOrd="0" presId="urn:microsoft.com/office/officeart/2005/8/layout/lProcess2"/>
    <dgm:cxn modelId="{1BE48D41-05C1-4A89-8DF5-CAEC57C1ED43}" type="presParOf" srcId="{316D243F-7D81-408D-A3BB-B4E8C9823088}" destId="{7F5A729A-A848-4A31-9607-70EC73E1E768}" srcOrd="1" destOrd="0" presId="urn:microsoft.com/office/officeart/2005/8/layout/lProcess2"/>
    <dgm:cxn modelId="{AEA84512-21F8-4B6F-858A-F1400D352A92}" type="presParOf" srcId="{316D243F-7D81-408D-A3BB-B4E8C9823088}" destId="{2E3974E6-EFC0-4094-A509-37FD897591C7}" srcOrd="2" destOrd="0" presId="urn:microsoft.com/office/officeart/2005/8/layout/lProcess2"/>
    <dgm:cxn modelId="{52CF4489-843D-45C9-BCFD-4B220FDE7AF3}" type="presParOf" srcId="{2E3974E6-EFC0-4094-A509-37FD897591C7}" destId="{254BC5D4-E35C-42BA-B968-8FB14452DBCF}" srcOrd="0" destOrd="0" presId="urn:microsoft.com/office/officeart/2005/8/layout/lProcess2"/>
    <dgm:cxn modelId="{EE5121EF-BD3C-419C-8ED1-1B37F66FEA2F}" type="presParOf" srcId="{254BC5D4-E35C-42BA-B968-8FB14452DBCF}" destId="{5250C686-7F93-4AE9-958A-167DECF54BDB}" srcOrd="0" destOrd="0" presId="urn:microsoft.com/office/officeart/2005/8/layout/lProcess2"/>
    <dgm:cxn modelId="{41EDFDB7-F9CC-40A1-BC01-7C8D67F44246}" type="presParOf" srcId="{254BC5D4-E35C-42BA-B968-8FB14452DBCF}" destId="{C859C7F3-893A-459A-A746-F2A9D826B1CE}" srcOrd="1" destOrd="0" presId="urn:microsoft.com/office/officeart/2005/8/layout/lProcess2"/>
    <dgm:cxn modelId="{7563BA71-9AE0-477C-84BD-1EC485D3BB01}" type="presParOf" srcId="{254BC5D4-E35C-42BA-B968-8FB14452DBCF}" destId="{5B767E19-5BBB-49AD-9CC2-3A84E31A0F87}" srcOrd="2" destOrd="0" presId="urn:microsoft.com/office/officeart/2005/8/layout/lProcess2"/>
    <dgm:cxn modelId="{AB026DC3-A37C-496A-B4CF-531929B1DF0D}" type="presParOf" srcId="{254BC5D4-E35C-42BA-B968-8FB14452DBCF}" destId="{45691157-0A93-4CE8-8970-DA36C74F5F2B}" srcOrd="3" destOrd="0" presId="urn:microsoft.com/office/officeart/2005/8/layout/lProcess2"/>
    <dgm:cxn modelId="{874B5260-D802-4516-BD0E-34ACB3440234}" type="presParOf" srcId="{254BC5D4-E35C-42BA-B968-8FB14452DBCF}" destId="{11D890FD-8FFE-4ADB-92D7-CE5AC330883D}" srcOrd="4" destOrd="0" presId="urn:microsoft.com/office/officeart/2005/8/layout/lProcess2"/>
    <dgm:cxn modelId="{BAEA07C5-E329-4BB8-9B85-3A90FD539527}" type="presParOf" srcId="{254BC5D4-E35C-42BA-B968-8FB14452DBCF}" destId="{5EA03A7B-90D7-48BF-B23D-74EF440C04D1}" srcOrd="5" destOrd="0" presId="urn:microsoft.com/office/officeart/2005/8/layout/lProcess2"/>
    <dgm:cxn modelId="{4BC30C4B-5656-4781-A949-68AE811FDA75}" type="presParOf" srcId="{254BC5D4-E35C-42BA-B968-8FB14452DBCF}" destId="{FB4265FB-9652-4618-8BDE-D679525940B2}" srcOrd="6" destOrd="0" presId="urn:microsoft.com/office/officeart/2005/8/layout/lProcess2"/>
    <dgm:cxn modelId="{301DD1FE-9BC8-4CFE-BDA2-CC76C0A6792A}" type="presParOf" srcId="{DA4622E8-2EDE-4C65-9D59-720648EAD0BA}" destId="{B5EDAF85-02F1-4F73-87E9-DC0A030C2EEF}" srcOrd="1" destOrd="0" presId="urn:microsoft.com/office/officeart/2005/8/layout/lProcess2"/>
    <dgm:cxn modelId="{513167D5-7BBA-4AAD-8AD9-53D0392BB6BD}" type="presParOf" srcId="{DA4622E8-2EDE-4C65-9D59-720648EAD0BA}" destId="{32D64948-8218-431D-98D7-2DE754A994C1}" srcOrd="2" destOrd="0" presId="urn:microsoft.com/office/officeart/2005/8/layout/lProcess2"/>
    <dgm:cxn modelId="{EFED7ACC-9A43-4679-A481-32E88985A123}" type="presParOf" srcId="{32D64948-8218-431D-98D7-2DE754A994C1}" destId="{D62C1BD8-E7C6-4E93-8B4C-06E55E5157CC}" srcOrd="0" destOrd="0" presId="urn:microsoft.com/office/officeart/2005/8/layout/lProcess2"/>
    <dgm:cxn modelId="{6FDB632C-3C06-4F8F-B6DD-90DC8B33A488}" type="presParOf" srcId="{32D64948-8218-431D-98D7-2DE754A994C1}" destId="{E7A92682-C5D7-49A9-B71B-535EA3EC2BA8}" srcOrd="1" destOrd="0" presId="urn:microsoft.com/office/officeart/2005/8/layout/lProcess2"/>
    <dgm:cxn modelId="{05BD8270-FBA4-4114-B75D-7E721F9FB56C}" type="presParOf" srcId="{32D64948-8218-431D-98D7-2DE754A994C1}" destId="{D83F6C4A-E9F4-4B33-828D-7993AED2FA41}" srcOrd="2" destOrd="0" presId="urn:microsoft.com/office/officeart/2005/8/layout/lProcess2"/>
    <dgm:cxn modelId="{96408165-EBA9-4771-808A-8C48638FD975}" type="presParOf" srcId="{D83F6C4A-E9F4-4B33-828D-7993AED2FA41}" destId="{AA54CFA5-2A71-4A68-AA3B-3C9AB247EA59}" srcOrd="0" destOrd="0" presId="urn:microsoft.com/office/officeart/2005/8/layout/lProcess2"/>
    <dgm:cxn modelId="{CA01B6EC-D5E2-49F1-A4E6-7AB8B1C3AF9F}" type="presParOf" srcId="{AA54CFA5-2A71-4A68-AA3B-3C9AB247EA59}" destId="{F9052C04-07C4-4EAF-8B71-5E1CF9EA635D}" srcOrd="0" destOrd="0" presId="urn:microsoft.com/office/officeart/2005/8/layout/lProcess2"/>
    <dgm:cxn modelId="{763C5F58-8365-4149-A33E-5F36C4ADB048}" type="presParOf" srcId="{AA54CFA5-2A71-4A68-AA3B-3C9AB247EA59}" destId="{ABD1F775-B64D-40DF-94D6-6E246BD31A26}" srcOrd="1" destOrd="0" presId="urn:microsoft.com/office/officeart/2005/8/layout/lProcess2"/>
    <dgm:cxn modelId="{1D3A6570-6689-45FF-8C0B-B2013981C55C}" type="presParOf" srcId="{AA54CFA5-2A71-4A68-AA3B-3C9AB247EA59}" destId="{EAF7E766-EA46-4279-AAFC-1942B3DBEC2F}" srcOrd="2" destOrd="0" presId="urn:microsoft.com/office/officeart/2005/8/layout/lProcess2"/>
    <dgm:cxn modelId="{350D2818-3D5F-46C9-BE6C-7055E575B806}" type="presParOf" srcId="{AA54CFA5-2A71-4A68-AA3B-3C9AB247EA59}" destId="{4F65B2D4-342E-4B2B-ACFF-54301A43ED59}" srcOrd="3" destOrd="0" presId="urn:microsoft.com/office/officeart/2005/8/layout/lProcess2"/>
    <dgm:cxn modelId="{ABA4A46F-C015-4307-9E69-E02360531D84}" type="presParOf" srcId="{AA54CFA5-2A71-4A68-AA3B-3C9AB247EA59}" destId="{F7E05E27-64CF-4B18-9DB4-EDC6DCBAD19D}" srcOrd="4" destOrd="0" presId="urn:microsoft.com/office/officeart/2005/8/layout/lProcess2"/>
    <dgm:cxn modelId="{6BC54EB6-C949-4677-A40A-9CF40DAE503A}" type="presParOf" srcId="{AA54CFA5-2A71-4A68-AA3B-3C9AB247EA59}" destId="{7665B5C9-269F-42CB-B527-AAB7A9EA025E}" srcOrd="5" destOrd="0" presId="urn:microsoft.com/office/officeart/2005/8/layout/lProcess2"/>
    <dgm:cxn modelId="{13A5723C-4B14-4AAF-A32D-18CCE41024B1}" type="presParOf" srcId="{AA54CFA5-2A71-4A68-AA3B-3C9AB247EA59}" destId="{5650C237-BB38-4370-8E9B-80270D446EC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99996" custScaleY="105409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F7699FE5-3555-459C-8FF8-BAEA2CC9BB43}" type="pres">
      <dgm:prSet presAssocID="{0FAC1E04-1F81-4FDF-8A91-D3BC3E4DE9B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0" presStyleCnt="2" custScaleY="12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99996" custScaleY="105409" custLinFactNeighborX="-1936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1" presStyleCnt="2" custScaleY="120946" custLinFactNeighborX="-2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58C22F22-D444-48AC-B055-3BC329B5BCC5}" srcId="{8EB81A96-21CC-44B6-AF79-8847115F7204}" destId="{4320496A-4C81-4927-9DED-1A78DBE471C2}" srcOrd="0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5BD50BD3-79DB-40C2-8A92-056A0F4291E7}" type="presParOf" srcId="{587F2D8A-5C5A-4A9F-8103-AF4A1FD99511}" destId="{F7699FE5-3555-459C-8FF8-BAEA2CC9BB43}" srcOrd="0" destOrd="0" presId="urn:microsoft.com/office/officeart/2005/8/layout/hierarchy3"/>
    <dgm:cxn modelId="{CAB28891-1477-4EEA-9738-40B0712FD564}" type="presParOf" srcId="{587F2D8A-5C5A-4A9F-8103-AF4A1FD99511}" destId="{F32470D8-18F2-4CE9-A213-2CABEB1D3A37}" srcOrd="1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D3C36298-D2EA-4052-97ED-CD55408D5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F38BD-6E55-4C34-8EC1-FC1EE5B22CD6}" type="parTrans" cxnId="{2C2E2179-C1D2-460B-A864-B872501E9D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A2626C6-A437-4B94-819E-415F0E9958A6}" type="sibTrans" cxnId="{2C2E2179-C1D2-460B-A864-B872501E9D02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1" custScaleX="165877" custScaleY="118250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4DCD2696-E139-4E53-A104-6D9154E48272}" type="pres">
      <dgm:prSet presAssocID="{291F38BD-6E55-4C34-8EC1-FC1EE5B22CD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AB3577F0-3A99-4E20-A2B2-4E696D90D073}" type="pres">
      <dgm:prSet presAssocID="{D3C36298-D2EA-4052-97ED-CD55408D59E0}" presName="childText" presStyleLbl="bgAcc1" presStyleIdx="0" presStyleCnt="2" custScaleX="148937" custScaleY="19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9FE5-3555-459C-8FF8-BAEA2CC9BB43}" type="pres">
      <dgm:prSet presAssocID="{0FAC1E04-1F81-4FDF-8A91-D3BC3E4DE9B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1" presStyleCnt="2" custScaleX="11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2C2E2179-C1D2-460B-A864-B872501E9D02}" srcId="{8EB81A96-21CC-44B6-AF79-8847115F7204}" destId="{D3C36298-D2EA-4052-97ED-CD55408D59E0}" srcOrd="0" destOrd="0" parTransId="{291F38BD-6E55-4C34-8EC1-FC1EE5B22CD6}" sibTransId="{5A2626C6-A437-4B94-819E-415F0E9958A6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49197521-841F-4735-B349-8CEAF4E88E14}" type="presOf" srcId="{D3C36298-D2EA-4052-97ED-CD55408D59E0}" destId="{AB3577F0-3A99-4E20-A2B2-4E696D90D073}" srcOrd="0" destOrd="0" presId="urn:microsoft.com/office/officeart/2005/8/layout/hierarchy3"/>
    <dgm:cxn modelId="{160500D8-E9AE-4E8B-BA74-70552F066B1F}" type="presOf" srcId="{291F38BD-6E55-4C34-8EC1-FC1EE5B22CD6}" destId="{4DCD2696-E139-4E53-A104-6D9154E48272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3C04517C-CF95-40C8-BF6C-24A0697DC523}" type="presParOf" srcId="{587F2D8A-5C5A-4A9F-8103-AF4A1FD99511}" destId="{4DCD2696-E139-4E53-A104-6D9154E48272}" srcOrd="0" destOrd="0" presId="urn:microsoft.com/office/officeart/2005/8/layout/hierarchy3"/>
    <dgm:cxn modelId="{5B55AE34-1354-4A22-95BF-709D9D24A7CE}" type="presParOf" srcId="{587F2D8A-5C5A-4A9F-8103-AF4A1FD99511}" destId="{AB3577F0-3A99-4E20-A2B2-4E696D90D073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E927285-0753-4974-8CE6-1220B71B36E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0153AF-4612-4A5F-AF69-84E7215B6259}" type="parTrans" cxnId="{09A20529-B061-4717-AF07-791992815582}">
      <dgm:prSet/>
      <dgm:spPr/>
      <dgm:t>
        <a:bodyPr/>
        <a:lstStyle/>
        <a:p>
          <a:endParaRPr lang="ru-RU"/>
        </a:p>
      </dgm:t>
    </dgm:pt>
    <dgm:pt modelId="{6F0B920F-C02E-417F-A7EB-DEC76318A86C}" type="sibTrans" cxnId="{09A20529-B061-4717-AF07-79199281558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0603595-315B-4A02-BC8C-7B2CF786496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0" presStyleCnt="1"/>
      <dgm:spPr/>
      <dgm:t>
        <a:bodyPr/>
        <a:lstStyle/>
        <a:p>
          <a:endParaRPr lang="ru-RU"/>
        </a:p>
      </dgm:t>
    </dgm:pt>
    <dgm:pt modelId="{5955829A-95F7-41C9-9140-DC0967EF7B72}" type="pres">
      <dgm:prSet presAssocID="{5A44EF4C-CFC9-45D0-BD0D-F40A5C094CD2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8A42433-1327-448D-AD5E-6ACDFB64D068}" type="pres">
      <dgm:prSet presAssocID="{C1C19B45-B440-4FA7-8B08-43D66F2004A0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6781-0ED5-444E-8034-6A04F818BFD8}" type="pres">
      <dgm:prSet presAssocID="{EB499321-C66D-45CB-81D6-A5EE993BEA7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845889C-D001-4761-BFF7-3D9EAAA33956}" type="pres">
      <dgm:prSet presAssocID="{4E927285-0753-4974-8CE6-1220B71B36E3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BB42D-BD86-48E8-B40B-B5329766964E}" type="pres">
      <dgm:prSet presAssocID="{6F0B920F-C02E-417F-A7EB-DEC76318A86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573C74D-FB23-4640-ACFE-64965D6E9F94}" type="pres">
      <dgm:prSet presAssocID="{70603595-315B-4A02-BC8C-7B2CF786496E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78B3E-9B2B-43BE-B047-563515B8DD5F}" type="pres">
      <dgm:prSet presAssocID="{87B45F05-CD37-4B94-B1EF-C01DBC4578CC}" presName="sibTrans" presStyleLbl="sibTrans2D1" presStyleIdx="3" presStyleCnt="4"/>
      <dgm:spPr/>
      <dgm:t>
        <a:bodyPr/>
        <a:lstStyle/>
        <a:p>
          <a:endParaRPr lang="ru-RU"/>
        </a:p>
      </dgm:t>
    </dgm:pt>
    <dgm:pt modelId="{03004C6C-025F-409A-A2B2-D33897A88D16}" type="pres">
      <dgm:prSet presAssocID="{8B2F115D-2893-4C42-9274-329454AE9015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0F560E-70E6-419D-8822-AD1BEC47F0CA}" srcId="{4EA51D99-0FB5-48A7-8E1D-4C6BDF71AAF4}" destId="{80B85B4A-49CB-460F-8FC4-7CAF91B1C420}" srcOrd="0" destOrd="0" parTransId="{B376F30D-747F-4777-B510-1E4FD7A4A8A6}" sibTransId="{10B40242-3452-4B16-AC7A-3B69E1C1292F}"/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09A20529-B061-4717-AF07-791992815582}" srcId="{80B85B4A-49CB-460F-8FC4-7CAF91B1C420}" destId="{4E927285-0753-4974-8CE6-1220B71B36E3}" srcOrd="1" destOrd="0" parTransId="{500153AF-4612-4A5F-AF69-84E7215B6259}" sibTransId="{6F0B920F-C02E-417F-A7EB-DEC76318A86C}"/>
    <dgm:cxn modelId="{C2985A63-09A8-4E25-AEC3-56D4F8FB0C08}" srcId="{80B85B4A-49CB-460F-8FC4-7CAF91B1C420}" destId="{8B2F115D-2893-4C42-9274-329454AE9015}" srcOrd="3" destOrd="0" parTransId="{AEED0A41-7385-45AF-99B9-E76FDF474ED2}" sibTransId="{C5C32F0E-67DE-46A1-97E2-EA379F08F096}"/>
    <dgm:cxn modelId="{A092E501-1120-4864-9F67-83D938F4F1A7}" type="presOf" srcId="{4E927285-0753-4974-8CE6-1220B71B36E3}" destId="{B845889C-D001-4761-BFF7-3D9EAAA33956}" srcOrd="0" destOrd="0" presId="urn:microsoft.com/office/officeart/2005/8/layout/lProcess1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DC179D1C-6964-40A8-9A55-9B08A5336AF9}" type="presOf" srcId="{6F0B920F-C02E-417F-A7EB-DEC76318A86C}" destId="{309BB42D-BD86-48E8-B40B-B5329766964E}" srcOrd="0" destOrd="0" presId="urn:microsoft.com/office/officeart/2005/8/layout/lProcess1"/>
    <dgm:cxn modelId="{5EF3A861-6290-47FE-957A-325B40A58A4F}" srcId="{80B85B4A-49CB-460F-8FC4-7CAF91B1C420}" destId="{70603595-315B-4A02-BC8C-7B2CF786496E}" srcOrd="2" destOrd="0" parTransId="{543EE1D9-7066-470F-82BE-E5712D5CE2A2}" sibTransId="{87B45F05-CD37-4B94-B1EF-C01DBC4578CC}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FB06B79D-F994-48F6-8472-F0E013F74591}" type="presParOf" srcId="{58093E7D-0E34-4E74-B5B7-931A14889F26}" destId="{78CC02C5-B105-41BC-BC65-1EF41BD1B7B3}" srcOrd="0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BE81B455-B8D0-46C6-8228-4134FEB039D6}" type="presParOf" srcId="{78CC02C5-B105-41BC-BC65-1EF41BD1B7B3}" destId="{B845889C-D001-4761-BFF7-3D9EAAA33956}" srcOrd="4" destOrd="0" presId="urn:microsoft.com/office/officeart/2005/8/layout/lProcess1"/>
    <dgm:cxn modelId="{CEA011B6-7A4A-48A2-B690-5BDC00DBEA8D}" type="presParOf" srcId="{78CC02C5-B105-41BC-BC65-1EF41BD1B7B3}" destId="{309BB42D-BD86-48E8-B40B-B5329766964E}" srcOrd="5" destOrd="0" presId="urn:microsoft.com/office/officeart/2005/8/layout/lProcess1"/>
    <dgm:cxn modelId="{155A8FFC-D847-4076-8644-360D6D0DAFC0}" type="presParOf" srcId="{78CC02C5-B105-41BC-BC65-1EF41BD1B7B3}" destId="{A573C74D-FB23-4640-ACFE-64965D6E9F94}" srcOrd="6" destOrd="0" presId="urn:microsoft.com/office/officeart/2005/8/layout/lProcess1"/>
    <dgm:cxn modelId="{E2EDCADF-8E8D-4E0C-96DC-7045593AC9CC}" type="presParOf" srcId="{78CC02C5-B105-41BC-BC65-1EF41BD1B7B3}" destId="{0F578B3E-9B2B-43BE-B047-563515B8DD5F}" srcOrd="7" destOrd="0" presId="urn:microsoft.com/office/officeart/2005/8/layout/lProcess1"/>
    <dgm:cxn modelId="{468307D1-0C45-4C4B-9D23-527391A9FF32}" type="presParOf" srcId="{78CC02C5-B105-41BC-BC65-1EF41BD1B7B3}" destId="{03004C6C-025F-409A-A2B2-D33897A88D1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-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8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 – 100 %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 чел. – 8</a:t>
          </a:r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1</a:t>
          </a:r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 – 16 %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чел. – </a:t>
          </a:r>
          <a:r>
            <a: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2</a:t>
          </a:r>
          <a:r>
            <a: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 13 %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0B8B68F7-E991-474A-A8B6-F063ADC4ED9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A0FF7-DC18-4BD5-B376-9B1277D001EE}" type="parTrans" cxnId="{13D64B56-6775-4AF8-9B82-FD173D6DC1CE}">
      <dgm:prSet/>
      <dgm:spPr/>
      <dgm:t>
        <a:bodyPr/>
        <a:lstStyle/>
        <a:p>
          <a:endParaRPr lang="ru-RU"/>
        </a:p>
      </dgm:t>
    </dgm:pt>
    <dgm:pt modelId="{B84B762F-DA4C-465D-B9B6-BAA534BC9B92}" type="sibTrans" cxnId="{13D64B56-6775-4AF8-9B82-FD173D6DC1CE}">
      <dgm:prSet/>
      <dgm:spPr/>
      <dgm:t>
        <a:bodyPr/>
        <a:lstStyle/>
        <a:p>
          <a:endParaRPr lang="ru-RU"/>
        </a:p>
      </dgm:t>
    </dgm:pt>
    <dgm:pt modelId="{9F3FA225-3F1D-4BEA-877E-CB92935261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DDC2D-E27B-43B0-BA69-06383D2ADEA1}" type="parTrans" cxnId="{B474219B-427D-4298-AFC7-4E12626069EA}">
      <dgm:prSet/>
      <dgm:spPr/>
      <dgm:t>
        <a:bodyPr/>
        <a:lstStyle/>
        <a:p>
          <a:endParaRPr lang="ru-RU"/>
        </a:p>
      </dgm:t>
    </dgm:pt>
    <dgm:pt modelId="{423C169F-EB14-48B7-A5B9-1E0EDF8E9B09}" type="sibTrans" cxnId="{B474219B-427D-4298-AFC7-4E12626069EA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5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BE53E-9314-4733-9C6F-1886FD34D486}" type="pres">
      <dgm:prSet presAssocID="{7F322FBE-65F0-4F2B-8C1C-1AB19F57D0C9}" presName="sp" presStyleCnt="0"/>
      <dgm:spPr/>
    </dgm:pt>
    <dgm:pt modelId="{63738D44-07C4-418D-A363-FFDE1FA08A37}" type="pres">
      <dgm:prSet presAssocID="{0B8B68F7-E991-474A-A8B6-F063ADC4ED96}" presName="linNode" presStyleCnt="0"/>
      <dgm:spPr/>
    </dgm:pt>
    <dgm:pt modelId="{C93B8742-036F-46E6-87CA-652C9205D8F3}" type="pres">
      <dgm:prSet presAssocID="{0B8B68F7-E991-474A-A8B6-F063ADC4ED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9DDE7-4769-4653-9C89-DBB8C1AA90E7}" type="pres">
      <dgm:prSet presAssocID="{0B8B68F7-E991-474A-A8B6-F063ADC4ED96}" presName="descendantText" presStyleLbl="alignAccFollowNode1" presStyleIdx="4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5ABF8215-E0F7-4EF1-AD33-EBA35F7028B5}" type="presOf" srcId="{9F3FA225-3F1D-4BEA-877E-CB92935261CD}" destId="{8219DDE7-4769-4653-9C89-DBB8C1AA90E7}" srcOrd="0" destOrd="0" presId="urn:microsoft.com/office/officeart/2005/8/layout/vList5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8D1C4B27-8880-4F9B-B601-EA564ED83004}" type="presOf" srcId="{0B8B68F7-E991-474A-A8B6-F063ADC4ED96}" destId="{C93B8742-036F-46E6-87CA-652C9205D8F3}" srcOrd="0" destOrd="0" presId="urn:microsoft.com/office/officeart/2005/8/layout/vList5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13D64B56-6775-4AF8-9B82-FD173D6DC1CE}" srcId="{47277AFF-5019-4FD9-AD7C-E35192F0DA78}" destId="{0B8B68F7-E991-474A-A8B6-F063ADC4ED96}" srcOrd="4" destOrd="0" parTransId="{025A0FF7-DC18-4BD5-B376-9B1277D001EE}" sibTransId="{B84B762F-DA4C-465D-B9B6-BAA534BC9B92}"/>
    <dgm:cxn modelId="{B474219B-427D-4298-AFC7-4E12626069EA}" srcId="{0B8B68F7-E991-474A-A8B6-F063ADC4ED96}" destId="{9F3FA225-3F1D-4BEA-877E-CB92935261CD}" srcOrd="0" destOrd="0" parTransId="{B59DDC2D-E27B-43B0-BA69-06383D2ADEA1}" sibTransId="{423C169F-EB14-48B7-A5B9-1E0EDF8E9B09}"/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  <dgm:cxn modelId="{09312736-4F10-45F1-ADD9-49FD908BA6DB}" type="presParOf" srcId="{96036EF9-D31B-4C08-A67D-FC5456350FCD}" destId="{7EBBE53E-9314-4733-9C6F-1886FD34D486}" srcOrd="7" destOrd="0" presId="urn:microsoft.com/office/officeart/2005/8/layout/vList5"/>
    <dgm:cxn modelId="{84F6B6BD-3EC7-4546-852E-83F8712B4396}" type="presParOf" srcId="{96036EF9-D31B-4C08-A67D-FC5456350FCD}" destId="{63738D44-07C4-418D-A363-FFDE1FA08A37}" srcOrd="8" destOrd="0" presId="urn:microsoft.com/office/officeart/2005/8/layout/vList5"/>
    <dgm:cxn modelId="{291EA9D1-B69D-4872-A271-7C742ED77B51}" type="presParOf" srcId="{63738D44-07C4-418D-A363-FFDE1FA08A37}" destId="{C93B8742-036F-46E6-87CA-652C9205D8F3}" srcOrd="0" destOrd="0" presId="urn:microsoft.com/office/officeart/2005/8/layout/vList5"/>
    <dgm:cxn modelId="{D431B782-464F-47A8-A066-6BEA1C66812B}" type="presParOf" srcId="{63738D44-07C4-418D-A363-FFDE1FA08A37}" destId="{8219DDE7-4769-4653-9C89-DBB8C1AA9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F7D8DB-D40E-405C-954D-2CFCB94DF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E9F5-F3FF-4F63-BD42-E37AC61222B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6FD5-5018-46AB-BFC3-6FF1F7776800}" type="parTrans" cxnId="{849C9FDF-2762-45B5-91BB-83B149844A35}">
      <dgm:prSet/>
      <dgm:spPr/>
      <dgm:t>
        <a:bodyPr/>
        <a:lstStyle/>
        <a:p>
          <a:endParaRPr lang="ru-RU"/>
        </a:p>
      </dgm:t>
    </dgm:pt>
    <dgm:pt modelId="{7EA42EEE-23AE-4810-9E25-02E226B1A62E}" type="sibTrans" cxnId="{849C9FDF-2762-45B5-91BB-83B149844A35}">
      <dgm:prSet/>
      <dgm:spPr/>
      <dgm:t>
        <a:bodyPr/>
        <a:lstStyle/>
        <a:p>
          <a:endParaRPr lang="ru-RU"/>
        </a:p>
      </dgm:t>
    </dgm:pt>
    <dgm:pt modelId="{5BB37173-E58F-4DD0-9507-122C031A2F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B7E17-5F77-429C-8CE0-CB0AC00E0688}" type="parTrans" cxnId="{24167431-E6DF-4492-9D3C-086A7BC63BCE}">
      <dgm:prSet/>
      <dgm:spPr/>
      <dgm:t>
        <a:bodyPr/>
        <a:lstStyle/>
        <a:p>
          <a:endParaRPr lang="ru-RU"/>
        </a:p>
      </dgm:t>
    </dgm:pt>
    <dgm:pt modelId="{38280C4E-C737-422D-B702-C11559ABC5EF}" type="sibTrans" cxnId="{24167431-E6DF-4492-9D3C-086A7BC63BCE}">
      <dgm:prSet/>
      <dgm:spPr/>
      <dgm:t>
        <a:bodyPr/>
        <a:lstStyle/>
        <a:p>
          <a:endParaRPr lang="ru-RU"/>
        </a:p>
      </dgm:t>
    </dgm:pt>
    <dgm:pt modelId="{6CDE829C-2D7A-4CDF-AC23-AE50C031E3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FFDBF-1BF9-44E6-B387-1710337EB28F}" type="parTrans" cxnId="{FDFAFF45-D1A4-418A-8BAE-B10A0B881102}">
      <dgm:prSet/>
      <dgm:spPr/>
      <dgm:t>
        <a:bodyPr/>
        <a:lstStyle/>
        <a:p>
          <a:endParaRPr lang="ru-RU"/>
        </a:p>
      </dgm:t>
    </dgm:pt>
    <dgm:pt modelId="{D0B15723-E38A-477E-B263-F848E21E18D6}" type="sibTrans" cxnId="{FDFAFF45-D1A4-418A-8BAE-B10A0B881102}">
      <dgm:prSet/>
      <dgm:spPr/>
      <dgm:t>
        <a:bodyPr/>
        <a:lstStyle/>
        <a:p>
          <a:endParaRPr lang="ru-RU"/>
        </a:p>
      </dgm:t>
    </dgm:pt>
    <dgm:pt modelId="{038AE563-F05C-44F6-80A4-DDEBB840B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</a:t>
          </a:r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BEF33-81E9-464D-9B0D-CE0664920929}" type="parTrans" cxnId="{76A7D4C1-DC19-468E-A32C-298057733F60}">
      <dgm:prSet/>
      <dgm:spPr/>
      <dgm:t>
        <a:bodyPr/>
        <a:lstStyle/>
        <a:p>
          <a:endParaRPr lang="ru-RU"/>
        </a:p>
      </dgm:t>
    </dgm:pt>
    <dgm:pt modelId="{CB4CF0FC-673C-423F-A964-6552B1B749BF}" type="sibTrans" cxnId="{76A7D4C1-DC19-468E-A32C-298057733F60}">
      <dgm:prSet/>
      <dgm:spPr/>
      <dgm:t>
        <a:bodyPr/>
        <a:lstStyle/>
        <a:p>
          <a:endParaRPr lang="ru-RU"/>
        </a:p>
      </dgm:t>
    </dgm:pt>
    <dgm:pt modelId="{C6EF01FB-EFE2-468B-A243-667D9E92E00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F239A-113D-4196-8208-062C36B62D9B}" type="parTrans" cxnId="{526B6DA1-9470-4E15-A215-0CC5B86D8AE0}">
      <dgm:prSet/>
      <dgm:spPr/>
      <dgm:t>
        <a:bodyPr/>
        <a:lstStyle/>
        <a:p>
          <a:endParaRPr lang="ru-RU"/>
        </a:p>
      </dgm:t>
    </dgm:pt>
    <dgm:pt modelId="{531448E1-C238-44C2-A8D4-A84E9BFEDA9C}" type="sibTrans" cxnId="{526B6DA1-9470-4E15-A215-0CC5B86D8AE0}">
      <dgm:prSet/>
      <dgm:spPr/>
      <dgm:t>
        <a:bodyPr/>
        <a:lstStyle/>
        <a:p>
          <a:endParaRPr lang="ru-RU"/>
        </a:p>
      </dgm:t>
    </dgm:pt>
    <dgm:pt modelId="{EF12512F-79E9-4B56-8C71-6EB128EE805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B6EAF-7668-4E28-92E5-204191551D36}" type="parTrans" cxnId="{AAA28E9D-9F36-4D93-9952-FC2786B5AEC4}">
      <dgm:prSet/>
      <dgm:spPr/>
      <dgm:t>
        <a:bodyPr/>
        <a:lstStyle/>
        <a:p>
          <a:endParaRPr lang="ru-RU"/>
        </a:p>
      </dgm:t>
    </dgm:pt>
    <dgm:pt modelId="{4E3C9BEF-26C5-44FA-8613-6FA65B805E7D}" type="sibTrans" cxnId="{AAA28E9D-9F36-4D93-9952-FC2786B5AEC4}">
      <dgm:prSet/>
      <dgm:spPr/>
      <dgm:t>
        <a:bodyPr/>
        <a:lstStyle/>
        <a:p>
          <a:endParaRPr lang="ru-RU"/>
        </a:p>
      </dgm:t>
    </dgm:pt>
    <dgm:pt modelId="{0C52EF5B-C790-4B54-A9AA-57025FFCEB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D101C-CD93-4789-BE05-0E8B647C8202}" type="parTrans" cxnId="{B252948F-96BC-4C40-BE48-DDD57479E092}">
      <dgm:prSet/>
      <dgm:spPr/>
      <dgm:t>
        <a:bodyPr/>
        <a:lstStyle/>
        <a:p>
          <a:endParaRPr lang="ru-RU"/>
        </a:p>
      </dgm:t>
    </dgm:pt>
    <dgm:pt modelId="{0285F45D-0AA2-4591-9243-D0ECFD6CEA06}" type="sibTrans" cxnId="{B252948F-96BC-4C40-BE48-DDD57479E092}">
      <dgm:prSet/>
      <dgm:spPr/>
      <dgm:t>
        <a:bodyPr/>
        <a:lstStyle/>
        <a:p>
          <a:endParaRPr lang="ru-RU"/>
        </a:p>
      </dgm:t>
    </dgm:pt>
    <dgm:pt modelId="{C1AD3317-F2ED-4EE9-8D5E-1F01C4E7BD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5 чел. (15 </a:t>
          </a:r>
          <a:r>
            <a:rPr lang="ru-RU" sz="19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AC57F-45E4-4EFE-94E4-88C43D41E649}" type="parTrans" cxnId="{34519437-B4DB-4C85-8E74-493CDE619AF6}">
      <dgm:prSet/>
      <dgm:spPr/>
      <dgm:t>
        <a:bodyPr/>
        <a:lstStyle/>
        <a:p>
          <a:endParaRPr lang="ru-RU"/>
        </a:p>
      </dgm:t>
    </dgm:pt>
    <dgm:pt modelId="{9DE9F114-6F38-471B-98BE-93B2DD191159}" type="sibTrans" cxnId="{34519437-B4DB-4C85-8E74-493CDE619AF6}">
      <dgm:prSet/>
      <dgm:spPr/>
      <dgm:t>
        <a:bodyPr/>
        <a:lstStyle/>
        <a:p>
          <a:endParaRPr lang="ru-RU"/>
        </a:p>
      </dgm:t>
    </dgm:pt>
    <dgm:pt modelId="{CF07A8AD-3AC2-499B-B9A5-8926622FF28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– 7 чел. (10 </a:t>
          </a:r>
          <a:r>
            <a:rPr lang="ru-RU" sz="19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61470-E4B5-453B-8FD7-D1CF33F2404F}" type="parTrans" cxnId="{4BBE5DB5-59EC-4A52-9E50-71AABB934745}">
      <dgm:prSet/>
      <dgm:spPr/>
      <dgm:t>
        <a:bodyPr/>
        <a:lstStyle/>
        <a:p>
          <a:endParaRPr lang="ru-RU"/>
        </a:p>
      </dgm:t>
    </dgm:pt>
    <dgm:pt modelId="{4DBE5C15-D719-43CF-BE8F-F6A9FFBF8DED}" type="sibTrans" cxnId="{4BBE5DB5-59EC-4A52-9E50-71AABB934745}">
      <dgm:prSet/>
      <dgm:spPr/>
      <dgm:t>
        <a:bodyPr/>
        <a:lstStyle/>
        <a:p>
          <a:endParaRPr lang="ru-RU"/>
        </a:p>
      </dgm:t>
    </dgm:pt>
    <dgm:pt modelId="{7A054BBD-B042-43F8-B450-5BD0FD83CC3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ОБРАЗОВАТЕЛЬНЫЙ КУРС – 10 чел. 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2AD8D-7A03-40F8-9232-DE9E69014053}" type="parTrans" cxnId="{0B3010DB-CACE-40BF-9744-E9F76AD0321D}">
      <dgm:prSet/>
      <dgm:spPr/>
      <dgm:t>
        <a:bodyPr/>
        <a:lstStyle/>
        <a:p>
          <a:endParaRPr lang="ru-RU"/>
        </a:p>
      </dgm:t>
    </dgm:pt>
    <dgm:pt modelId="{581364B0-6797-4691-8516-E31113482EB0}" type="sibTrans" cxnId="{0B3010DB-CACE-40BF-9744-E9F76AD0321D}">
      <dgm:prSet/>
      <dgm:spPr/>
      <dgm:t>
        <a:bodyPr/>
        <a:lstStyle/>
        <a:p>
          <a:endParaRPr lang="ru-RU"/>
        </a:p>
      </dgm:t>
    </dgm:pt>
    <dgm:pt modelId="{1A0ADD59-BE98-4C3D-A2A0-5F170EB48934}" type="pres">
      <dgm:prSet presAssocID="{13F7D8DB-D40E-405C-954D-2CFCB94DF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4E6E6-D10C-4B88-8AC0-340ADA8F0723}" type="pres">
      <dgm:prSet presAssocID="{348EE9F5-F3FF-4F63-BD42-E37AC61222BF}" presName="linNode" presStyleCnt="0"/>
      <dgm:spPr/>
    </dgm:pt>
    <dgm:pt modelId="{023FB4A4-82ED-4139-895C-2592F0AA0B83}" type="pres">
      <dgm:prSet presAssocID="{348EE9F5-F3FF-4F63-BD42-E37AC61222B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1297A-BD9F-49D0-99A8-A1D8E869960E}" type="pres">
      <dgm:prSet presAssocID="{348EE9F5-F3FF-4F63-BD42-E37AC61222BF}" presName="descendantText" presStyleLbl="alignAccFollowNode1" presStyleIdx="0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CB277-EF39-4198-89D9-3893F387134E}" type="pres">
      <dgm:prSet presAssocID="{7EA42EEE-23AE-4810-9E25-02E226B1A62E}" presName="sp" presStyleCnt="0"/>
      <dgm:spPr/>
    </dgm:pt>
    <dgm:pt modelId="{80439C3F-59BC-4828-826A-99C73686AC81}" type="pres">
      <dgm:prSet presAssocID="{6CDE829C-2D7A-4CDF-AC23-AE50C031E3C3}" presName="linNode" presStyleCnt="0"/>
      <dgm:spPr/>
    </dgm:pt>
    <dgm:pt modelId="{CD5B48D1-32F1-407D-9890-3A17B25805CB}" type="pres">
      <dgm:prSet presAssocID="{6CDE829C-2D7A-4CDF-AC23-AE50C031E3C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E558-BE46-4A91-83BA-B0D3BEF38720}" type="pres">
      <dgm:prSet presAssocID="{6CDE829C-2D7A-4CDF-AC23-AE50C031E3C3}" presName="descendantText" presStyleLbl="alignAccFollowNode1" presStyleIdx="1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B6CC7-6E91-44B2-886F-C9277DF12799}" type="pres">
      <dgm:prSet presAssocID="{D0B15723-E38A-477E-B263-F848E21E18D6}" presName="sp" presStyleCnt="0"/>
      <dgm:spPr/>
    </dgm:pt>
    <dgm:pt modelId="{D85A4349-17A7-43B1-8FB9-AA19F1E016B3}" type="pres">
      <dgm:prSet presAssocID="{C6EF01FB-EFE2-468B-A243-667D9E92E002}" presName="linNode" presStyleCnt="0"/>
      <dgm:spPr/>
    </dgm:pt>
    <dgm:pt modelId="{56B2209A-AA13-4D62-8B62-86C2205F40E5}" type="pres">
      <dgm:prSet presAssocID="{C6EF01FB-EFE2-468B-A243-667D9E92E00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91A63-5564-49D7-A28D-9F9DFB51E264}" type="pres">
      <dgm:prSet presAssocID="{C6EF01FB-EFE2-468B-A243-667D9E92E00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073A6-7A3D-43FA-8D3A-C68F289A5DF2}" type="pres">
      <dgm:prSet presAssocID="{531448E1-C238-44C2-A8D4-A84E9BFEDA9C}" presName="sp" presStyleCnt="0"/>
      <dgm:spPr/>
    </dgm:pt>
    <dgm:pt modelId="{A33321F3-409D-40A4-8D48-8D33F6A82E93}" type="pres">
      <dgm:prSet presAssocID="{0C52EF5B-C790-4B54-A9AA-57025FFCEB17}" presName="linNode" presStyleCnt="0"/>
      <dgm:spPr/>
    </dgm:pt>
    <dgm:pt modelId="{71CF125F-755C-46F5-9D22-DA2106CF06C1}" type="pres">
      <dgm:prSet presAssocID="{0C52EF5B-C790-4B54-A9AA-57025FFCEB1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9F776-7A30-47E7-9D6A-519EAE065E2E}" type="pres">
      <dgm:prSet presAssocID="{0C52EF5B-C790-4B54-A9AA-57025FFCEB17}" presName="descendantText" presStyleLbl="alignAccFollowNode1" presStyleIdx="3" presStyleCnt="4" custScaleY="16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67431-E6DF-4492-9D3C-086A7BC63BCE}" srcId="{348EE9F5-F3FF-4F63-BD42-E37AC61222BF}" destId="{5BB37173-E58F-4DD0-9507-122C031A2FBE}" srcOrd="0" destOrd="0" parTransId="{3CFB7E17-5F77-429C-8CE0-CB0AC00E0688}" sibTransId="{38280C4E-C737-422D-B702-C11559ABC5EF}"/>
    <dgm:cxn modelId="{76A7D4C1-DC19-468E-A32C-298057733F60}" srcId="{6CDE829C-2D7A-4CDF-AC23-AE50C031E3C3}" destId="{038AE563-F05C-44F6-80A4-DDEBB840B95F}" srcOrd="0" destOrd="0" parTransId="{F8DBEF33-81E9-464D-9B0D-CE0664920929}" sibTransId="{CB4CF0FC-673C-423F-A964-6552B1B749BF}"/>
    <dgm:cxn modelId="{34519437-B4DB-4C85-8E74-493CDE619AF6}" srcId="{0C52EF5B-C790-4B54-A9AA-57025FFCEB17}" destId="{C1AD3317-F2ED-4EE9-8D5E-1F01C4E7BD1B}" srcOrd="0" destOrd="0" parTransId="{F0BAC57F-45E4-4EFE-94E4-88C43D41E649}" sibTransId="{9DE9F114-6F38-471B-98BE-93B2DD191159}"/>
    <dgm:cxn modelId="{E32539F8-B1F8-43A5-BC49-D208B81B95D8}" type="presOf" srcId="{7A054BBD-B042-43F8-B450-5BD0FD83CC37}" destId="{AD09F776-7A30-47E7-9D6A-519EAE065E2E}" srcOrd="0" destOrd="2" presId="urn:microsoft.com/office/officeart/2005/8/layout/vList5"/>
    <dgm:cxn modelId="{A73BEB24-5243-4E4F-9DAF-FEA6E02199A5}" type="presOf" srcId="{C6EF01FB-EFE2-468B-A243-667D9E92E002}" destId="{56B2209A-AA13-4D62-8B62-86C2205F40E5}" srcOrd="0" destOrd="0" presId="urn:microsoft.com/office/officeart/2005/8/layout/vList5"/>
    <dgm:cxn modelId="{5C448B9C-EA1A-41B4-826C-7A517C8EB059}" type="presOf" srcId="{EF12512F-79E9-4B56-8C71-6EB128EE8056}" destId="{04591A63-5564-49D7-A28D-9F9DFB51E264}" srcOrd="0" destOrd="0" presId="urn:microsoft.com/office/officeart/2005/8/layout/vList5"/>
    <dgm:cxn modelId="{526B6DA1-9470-4E15-A215-0CC5B86D8AE0}" srcId="{13F7D8DB-D40E-405C-954D-2CFCB94DF222}" destId="{C6EF01FB-EFE2-468B-A243-667D9E92E002}" srcOrd="2" destOrd="0" parTransId="{C9EF239A-113D-4196-8208-062C36B62D9B}" sibTransId="{531448E1-C238-44C2-A8D4-A84E9BFEDA9C}"/>
    <dgm:cxn modelId="{CED14210-C176-4D1E-A19F-8E6099143742}" type="presOf" srcId="{C1AD3317-F2ED-4EE9-8D5E-1F01C4E7BD1B}" destId="{AD09F776-7A30-47E7-9D6A-519EAE065E2E}" srcOrd="0" destOrd="0" presId="urn:microsoft.com/office/officeart/2005/8/layout/vList5"/>
    <dgm:cxn modelId="{DC1F0C82-1C01-4AC2-8898-ECDDB10BEF76}" type="presOf" srcId="{13F7D8DB-D40E-405C-954D-2CFCB94DF222}" destId="{1A0ADD59-BE98-4C3D-A2A0-5F170EB48934}" srcOrd="0" destOrd="0" presId="urn:microsoft.com/office/officeart/2005/8/layout/vList5"/>
    <dgm:cxn modelId="{08090FFB-3E7D-4BF2-8EE3-7DB4FABCBEA3}" type="presOf" srcId="{CF07A8AD-3AC2-499B-B9A5-8926622FF28F}" destId="{AD09F776-7A30-47E7-9D6A-519EAE065E2E}" srcOrd="0" destOrd="1" presId="urn:microsoft.com/office/officeart/2005/8/layout/vList5"/>
    <dgm:cxn modelId="{AAA28E9D-9F36-4D93-9952-FC2786B5AEC4}" srcId="{C6EF01FB-EFE2-468B-A243-667D9E92E002}" destId="{EF12512F-79E9-4B56-8C71-6EB128EE8056}" srcOrd="0" destOrd="0" parTransId="{FC9B6EAF-7668-4E28-92E5-204191551D36}" sibTransId="{4E3C9BEF-26C5-44FA-8613-6FA65B805E7D}"/>
    <dgm:cxn modelId="{2366EDEF-F3A6-4839-8C41-AE4A51EB17AD}" type="presOf" srcId="{348EE9F5-F3FF-4F63-BD42-E37AC61222BF}" destId="{023FB4A4-82ED-4139-895C-2592F0AA0B83}" srcOrd="0" destOrd="0" presId="urn:microsoft.com/office/officeart/2005/8/layout/vList5"/>
    <dgm:cxn modelId="{4BBE5DB5-59EC-4A52-9E50-71AABB934745}" srcId="{0C52EF5B-C790-4B54-A9AA-57025FFCEB17}" destId="{CF07A8AD-3AC2-499B-B9A5-8926622FF28F}" srcOrd="1" destOrd="0" parTransId="{89E61470-E4B5-453B-8FD7-D1CF33F2404F}" sibTransId="{4DBE5C15-D719-43CF-BE8F-F6A9FFBF8DED}"/>
    <dgm:cxn modelId="{2DF26B95-F9EC-433D-807F-B64BAE04D2EB}" type="presOf" srcId="{6CDE829C-2D7A-4CDF-AC23-AE50C031E3C3}" destId="{CD5B48D1-32F1-407D-9890-3A17B25805CB}" srcOrd="0" destOrd="0" presId="urn:microsoft.com/office/officeart/2005/8/layout/vList5"/>
    <dgm:cxn modelId="{F98933C9-7B46-4852-83DB-418136ABBA52}" type="presOf" srcId="{5BB37173-E58F-4DD0-9507-122C031A2FBE}" destId="{A3A1297A-BD9F-49D0-99A8-A1D8E869960E}" srcOrd="0" destOrd="0" presId="urn:microsoft.com/office/officeart/2005/8/layout/vList5"/>
    <dgm:cxn modelId="{849C9FDF-2762-45B5-91BB-83B149844A35}" srcId="{13F7D8DB-D40E-405C-954D-2CFCB94DF222}" destId="{348EE9F5-F3FF-4F63-BD42-E37AC61222BF}" srcOrd="0" destOrd="0" parTransId="{5EE36FD5-5018-46AB-BFC3-6FF1F7776800}" sibTransId="{7EA42EEE-23AE-4810-9E25-02E226B1A62E}"/>
    <dgm:cxn modelId="{6C255439-DF67-47AD-959F-959CA7FBC95C}" type="presOf" srcId="{038AE563-F05C-44F6-80A4-DDEBB840B95F}" destId="{2159E558-BE46-4A91-83BA-B0D3BEF38720}" srcOrd="0" destOrd="0" presId="urn:microsoft.com/office/officeart/2005/8/layout/vList5"/>
    <dgm:cxn modelId="{0B3010DB-CACE-40BF-9744-E9F76AD0321D}" srcId="{0C52EF5B-C790-4B54-A9AA-57025FFCEB17}" destId="{7A054BBD-B042-43F8-B450-5BD0FD83CC37}" srcOrd="2" destOrd="0" parTransId="{7952AD8D-7A03-40F8-9232-DE9E69014053}" sibTransId="{581364B0-6797-4691-8516-E31113482EB0}"/>
    <dgm:cxn modelId="{FDFAFF45-D1A4-418A-8BAE-B10A0B881102}" srcId="{13F7D8DB-D40E-405C-954D-2CFCB94DF222}" destId="{6CDE829C-2D7A-4CDF-AC23-AE50C031E3C3}" srcOrd="1" destOrd="0" parTransId="{CADFFDBF-1BF9-44E6-B387-1710337EB28F}" sibTransId="{D0B15723-E38A-477E-B263-F848E21E18D6}"/>
    <dgm:cxn modelId="{9A0A5FDB-B5EE-4705-BA9E-7111D2306033}" type="presOf" srcId="{0C52EF5B-C790-4B54-A9AA-57025FFCEB17}" destId="{71CF125F-755C-46F5-9D22-DA2106CF06C1}" srcOrd="0" destOrd="0" presId="urn:microsoft.com/office/officeart/2005/8/layout/vList5"/>
    <dgm:cxn modelId="{B252948F-96BC-4C40-BE48-DDD57479E092}" srcId="{13F7D8DB-D40E-405C-954D-2CFCB94DF222}" destId="{0C52EF5B-C790-4B54-A9AA-57025FFCEB17}" srcOrd="3" destOrd="0" parTransId="{38BD101C-CD93-4789-BE05-0E8B647C8202}" sibTransId="{0285F45D-0AA2-4591-9243-D0ECFD6CEA06}"/>
    <dgm:cxn modelId="{6A8A6AFE-0FE1-4351-839C-878BD151B806}" type="presParOf" srcId="{1A0ADD59-BE98-4C3D-A2A0-5F170EB48934}" destId="{E604E6E6-D10C-4B88-8AC0-340ADA8F0723}" srcOrd="0" destOrd="0" presId="urn:microsoft.com/office/officeart/2005/8/layout/vList5"/>
    <dgm:cxn modelId="{17A54365-BD31-4FDD-8CFC-615FFAA4DC86}" type="presParOf" srcId="{E604E6E6-D10C-4B88-8AC0-340ADA8F0723}" destId="{023FB4A4-82ED-4139-895C-2592F0AA0B83}" srcOrd="0" destOrd="0" presId="urn:microsoft.com/office/officeart/2005/8/layout/vList5"/>
    <dgm:cxn modelId="{B97465B2-C555-4FC1-80F9-90760208DD1F}" type="presParOf" srcId="{E604E6E6-D10C-4B88-8AC0-340ADA8F0723}" destId="{A3A1297A-BD9F-49D0-99A8-A1D8E869960E}" srcOrd="1" destOrd="0" presId="urn:microsoft.com/office/officeart/2005/8/layout/vList5"/>
    <dgm:cxn modelId="{D1632574-26F2-4AAF-93B8-82F1BA027D71}" type="presParOf" srcId="{1A0ADD59-BE98-4C3D-A2A0-5F170EB48934}" destId="{B6ACB277-EF39-4198-89D9-3893F387134E}" srcOrd="1" destOrd="0" presId="urn:microsoft.com/office/officeart/2005/8/layout/vList5"/>
    <dgm:cxn modelId="{7659FC8A-1847-4FC5-B51B-5BA55E804449}" type="presParOf" srcId="{1A0ADD59-BE98-4C3D-A2A0-5F170EB48934}" destId="{80439C3F-59BC-4828-826A-99C73686AC81}" srcOrd="2" destOrd="0" presId="urn:microsoft.com/office/officeart/2005/8/layout/vList5"/>
    <dgm:cxn modelId="{C14863FF-ECD3-4B98-A89E-C6B53E90272A}" type="presParOf" srcId="{80439C3F-59BC-4828-826A-99C73686AC81}" destId="{CD5B48D1-32F1-407D-9890-3A17B25805CB}" srcOrd="0" destOrd="0" presId="urn:microsoft.com/office/officeart/2005/8/layout/vList5"/>
    <dgm:cxn modelId="{AE959AB5-3513-411C-9E5F-8D40226AA797}" type="presParOf" srcId="{80439C3F-59BC-4828-826A-99C73686AC81}" destId="{2159E558-BE46-4A91-83BA-B0D3BEF38720}" srcOrd="1" destOrd="0" presId="urn:microsoft.com/office/officeart/2005/8/layout/vList5"/>
    <dgm:cxn modelId="{4FE00C77-B29B-4780-943B-B1727DB09529}" type="presParOf" srcId="{1A0ADD59-BE98-4C3D-A2A0-5F170EB48934}" destId="{BD7B6CC7-6E91-44B2-886F-C9277DF12799}" srcOrd="3" destOrd="0" presId="urn:microsoft.com/office/officeart/2005/8/layout/vList5"/>
    <dgm:cxn modelId="{95F6DB89-7FB2-4D04-A1B6-60DEFD59C709}" type="presParOf" srcId="{1A0ADD59-BE98-4C3D-A2A0-5F170EB48934}" destId="{D85A4349-17A7-43B1-8FB9-AA19F1E016B3}" srcOrd="4" destOrd="0" presId="urn:microsoft.com/office/officeart/2005/8/layout/vList5"/>
    <dgm:cxn modelId="{FE684EB0-16E7-4C44-AD86-449D0A9831E1}" type="presParOf" srcId="{D85A4349-17A7-43B1-8FB9-AA19F1E016B3}" destId="{56B2209A-AA13-4D62-8B62-86C2205F40E5}" srcOrd="0" destOrd="0" presId="urn:microsoft.com/office/officeart/2005/8/layout/vList5"/>
    <dgm:cxn modelId="{51650B16-9C49-47AD-A3E7-481EBE74FAA0}" type="presParOf" srcId="{D85A4349-17A7-43B1-8FB9-AA19F1E016B3}" destId="{04591A63-5564-49D7-A28D-9F9DFB51E264}" srcOrd="1" destOrd="0" presId="urn:microsoft.com/office/officeart/2005/8/layout/vList5"/>
    <dgm:cxn modelId="{4AEB6189-8265-49F5-84BB-2079A5D6EDEE}" type="presParOf" srcId="{1A0ADD59-BE98-4C3D-A2A0-5F170EB48934}" destId="{7D9073A6-7A3D-43FA-8D3A-C68F289A5DF2}" srcOrd="5" destOrd="0" presId="urn:microsoft.com/office/officeart/2005/8/layout/vList5"/>
    <dgm:cxn modelId="{450A07DA-25E6-4BE2-B838-D1B2EB78CEFB}" type="presParOf" srcId="{1A0ADD59-BE98-4C3D-A2A0-5F170EB48934}" destId="{A33321F3-409D-40A4-8D48-8D33F6A82E93}" srcOrd="6" destOrd="0" presId="urn:microsoft.com/office/officeart/2005/8/layout/vList5"/>
    <dgm:cxn modelId="{E40E7E71-3FC5-464D-A7AA-36273305FDA5}" type="presParOf" srcId="{A33321F3-409D-40A4-8D48-8D33F6A82E93}" destId="{71CF125F-755C-46F5-9D22-DA2106CF06C1}" srcOrd="0" destOrd="0" presId="urn:microsoft.com/office/officeart/2005/8/layout/vList5"/>
    <dgm:cxn modelId="{8A7E1E62-C451-41AE-8171-771CFED42AA8}" type="presParOf" srcId="{A33321F3-409D-40A4-8D48-8D33F6A82E93}" destId="{AD09F776-7A30-47E7-9D6A-519EAE065E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31C2B-2072-4382-B66D-667146BA29A8}">
      <dsp:nvSpPr>
        <dsp:cNvPr id="0" name=""/>
        <dsp:cNvSpPr/>
      </dsp:nvSpPr>
      <dsp:spPr>
        <a:xfrm rot="5400000">
          <a:off x="6760815" y="-1106214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68%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2290" y="86565"/>
        <a:ext cx="2809633" cy="448329"/>
      </dsp:txXfrm>
    </dsp:sp>
    <dsp:sp modelId="{296472F2-EB3F-47CB-8818-068312739F80}">
      <dsp:nvSpPr>
        <dsp:cNvPr id="0" name=""/>
        <dsp:cNvSpPr/>
      </dsp:nvSpPr>
      <dsp:spPr>
        <a:xfrm>
          <a:off x="1740" y="205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09.02.01 КОМПЬЮТЕРНЫЕ СИСТЕМЫ И КОМПЛЕКСЫ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30522"/>
        <a:ext cx="5529915" cy="560412"/>
      </dsp:txXfrm>
    </dsp:sp>
    <dsp:sp modelId="{94B1FE8B-A24A-4A82-B780-24FD40EDF1C1}">
      <dsp:nvSpPr>
        <dsp:cNvPr id="0" name=""/>
        <dsp:cNvSpPr/>
      </dsp:nvSpPr>
      <dsp:spPr>
        <a:xfrm rot="5400000">
          <a:off x="6760815" y="-454116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289877"/>
            <a:satOff val="14286"/>
            <a:lumOff val="254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89877"/>
              <a:satOff val="14286"/>
              <a:lumOff val="25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53%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2290" y="738663"/>
        <a:ext cx="2809633" cy="448329"/>
      </dsp:txXfrm>
    </dsp:sp>
    <dsp:sp modelId="{8E43F763-3142-4FE3-A1D8-756046DAE7C4}">
      <dsp:nvSpPr>
        <dsp:cNvPr id="0" name=""/>
        <dsp:cNvSpPr/>
      </dsp:nvSpPr>
      <dsp:spPr>
        <a:xfrm>
          <a:off x="1740" y="652304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387228"/>
                <a:satOff val="14286"/>
                <a:lumOff val="-2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09.02.03 ПРОГРАММИРОВАНИЕ В КОМПЬЮТЕРНЫХ СИСТЕМАХ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682621"/>
        <a:ext cx="5529915" cy="560412"/>
      </dsp:txXfrm>
    </dsp:sp>
    <dsp:sp modelId="{B0269CE8-1C67-4FE7-B805-EC8BBF15B21E}">
      <dsp:nvSpPr>
        <dsp:cNvPr id="0" name=""/>
        <dsp:cNvSpPr/>
      </dsp:nvSpPr>
      <dsp:spPr>
        <a:xfrm rot="5400000">
          <a:off x="6760815" y="197982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579755"/>
            <a:satOff val="28571"/>
            <a:lumOff val="508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579755"/>
              <a:satOff val="28571"/>
              <a:lumOff val="50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37%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2290" y="1390761"/>
        <a:ext cx="2809633" cy="448329"/>
      </dsp:txXfrm>
    </dsp:sp>
    <dsp:sp modelId="{AA0A3FA3-F9BE-4FD0-992D-87DFEDF9124A}">
      <dsp:nvSpPr>
        <dsp:cNvPr id="0" name=""/>
        <dsp:cNvSpPr/>
      </dsp:nvSpPr>
      <dsp:spPr>
        <a:xfrm>
          <a:off x="1740" y="1304403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774457"/>
                <a:satOff val="28571"/>
                <a:lumOff val="-42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18.02.01 АНАЛИТИЧЕСКИЙ КОНТРОЛЬ КАЧЕСТВА ХИМИЧЕСКИХ СОЕДИНЕНИЙ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1334720"/>
        <a:ext cx="5529915" cy="560412"/>
      </dsp:txXfrm>
    </dsp:sp>
    <dsp:sp modelId="{09016231-6569-44C9-80AB-257A97058D0C}">
      <dsp:nvSpPr>
        <dsp:cNvPr id="0" name=""/>
        <dsp:cNvSpPr/>
      </dsp:nvSpPr>
      <dsp:spPr>
        <a:xfrm rot="5400000">
          <a:off x="6760815" y="850081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869632"/>
            <a:satOff val="42857"/>
            <a:lumOff val="762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869632"/>
              <a:satOff val="42857"/>
              <a:lumOff val="76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53%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2290" y="2042860"/>
        <a:ext cx="2809633" cy="448329"/>
      </dsp:txXfrm>
    </dsp:sp>
    <dsp:sp modelId="{AB7A1C9E-6350-4755-9AB0-5FDDBBD04938}">
      <dsp:nvSpPr>
        <dsp:cNvPr id="0" name=""/>
        <dsp:cNvSpPr/>
      </dsp:nvSpPr>
      <dsp:spPr>
        <a:xfrm>
          <a:off x="1740" y="1956501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1161685"/>
                <a:satOff val="42857"/>
                <a:lumOff val="-63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38.02.03 ОПЕРАЦИОННАЯ ДЕЯТЕЛЬНОСТЬ В ЛОГИСТИКЕ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1986818"/>
        <a:ext cx="5529915" cy="560412"/>
      </dsp:txXfrm>
    </dsp:sp>
    <dsp:sp modelId="{EAE378D7-D153-4FB8-B99A-7CDBF9F67F0A}">
      <dsp:nvSpPr>
        <dsp:cNvPr id="0" name=""/>
        <dsp:cNvSpPr/>
      </dsp:nvSpPr>
      <dsp:spPr>
        <a:xfrm rot="5400000">
          <a:off x="6760815" y="1502180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1159509"/>
            <a:satOff val="57143"/>
            <a:lumOff val="1017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159509"/>
              <a:satOff val="57143"/>
              <a:lumOff val="10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58%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2290" y="2694959"/>
        <a:ext cx="2809633" cy="448329"/>
      </dsp:txXfrm>
    </dsp:sp>
    <dsp:sp modelId="{B9FFF6C9-BF52-493F-9A3F-52F73B67D5AA}">
      <dsp:nvSpPr>
        <dsp:cNvPr id="0" name=""/>
        <dsp:cNvSpPr/>
      </dsp:nvSpPr>
      <dsp:spPr>
        <a:xfrm>
          <a:off x="1740" y="2608600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1548914"/>
                <a:satOff val="57143"/>
                <a:lumOff val="-84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548914"/>
                <a:satOff val="57143"/>
                <a:lumOff val="-84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548914"/>
                <a:satOff val="57143"/>
                <a:lumOff val="-84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38.02.06 ФИНАНСЫ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2638917"/>
        <a:ext cx="5529915" cy="560412"/>
      </dsp:txXfrm>
    </dsp:sp>
    <dsp:sp modelId="{B7634133-B3F2-44B1-A0E2-F4CD6CF7C324}">
      <dsp:nvSpPr>
        <dsp:cNvPr id="0" name=""/>
        <dsp:cNvSpPr/>
      </dsp:nvSpPr>
      <dsp:spPr>
        <a:xfrm rot="5400000">
          <a:off x="6762555" y="2167926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1449386"/>
            <a:satOff val="71429"/>
            <a:lumOff val="1271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449386"/>
              <a:satOff val="71429"/>
              <a:lumOff val="127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50%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4030" y="3360705"/>
        <a:ext cx="2809633" cy="448329"/>
      </dsp:txXfrm>
    </dsp:sp>
    <dsp:sp modelId="{15F82638-3984-466A-A276-A1D29A1F7AC4}">
      <dsp:nvSpPr>
        <dsp:cNvPr id="0" name=""/>
        <dsp:cNvSpPr/>
      </dsp:nvSpPr>
      <dsp:spPr>
        <a:xfrm>
          <a:off x="1740" y="3260699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1936142"/>
                <a:satOff val="71429"/>
                <a:lumOff val="-10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936142"/>
                <a:satOff val="71429"/>
                <a:lumOff val="-10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936142"/>
                <a:satOff val="71429"/>
                <a:lumOff val="-10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42.02.02 ИЗДАТЕЛЬСКОЕ ДЕЛО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3291016"/>
        <a:ext cx="5529915" cy="560412"/>
      </dsp:txXfrm>
    </dsp:sp>
    <dsp:sp modelId="{95537725-5020-4737-86E5-FC5D32ECD54D}">
      <dsp:nvSpPr>
        <dsp:cNvPr id="0" name=""/>
        <dsp:cNvSpPr/>
      </dsp:nvSpPr>
      <dsp:spPr>
        <a:xfrm rot="5400000">
          <a:off x="6762555" y="2792729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1739264"/>
            <a:satOff val="85714"/>
            <a:lumOff val="1525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739264"/>
              <a:satOff val="85714"/>
              <a:lumOff val="152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50%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4030" y="3985508"/>
        <a:ext cx="2809633" cy="448329"/>
      </dsp:txXfrm>
    </dsp:sp>
    <dsp:sp modelId="{E35EA97C-8458-4028-AEBE-4DB4AD4AF974}">
      <dsp:nvSpPr>
        <dsp:cNvPr id="0" name=""/>
        <dsp:cNvSpPr/>
      </dsp:nvSpPr>
      <dsp:spPr>
        <a:xfrm>
          <a:off x="1740" y="3912798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2323371"/>
                <a:satOff val="85714"/>
                <a:lumOff val="-12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323371"/>
                <a:satOff val="85714"/>
                <a:lumOff val="-12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323371"/>
                <a:satOff val="85714"/>
                <a:lumOff val="-12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43.02.10 ТУРИЗМ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3943115"/>
        <a:ext cx="5529915" cy="560412"/>
      </dsp:txXfrm>
    </dsp:sp>
    <dsp:sp modelId="{F09D7C2A-5761-4CD5-BA9A-AD3E1E7F083B}">
      <dsp:nvSpPr>
        <dsp:cNvPr id="0" name=""/>
        <dsp:cNvSpPr/>
      </dsp:nvSpPr>
      <dsp:spPr>
        <a:xfrm rot="5400000">
          <a:off x="6760815" y="3458476"/>
          <a:ext cx="496837" cy="2833887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56%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92290" y="4651255"/>
        <a:ext cx="2809633" cy="448329"/>
      </dsp:txXfrm>
    </dsp:sp>
    <dsp:sp modelId="{99804B83-0249-427A-9C65-73E4ABE8B969}">
      <dsp:nvSpPr>
        <dsp:cNvPr id="0" name=""/>
        <dsp:cNvSpPr/>
      </dsp:nvSpPr>
      <dsp:spPr>
        <a:xfrm>
          <a:off x="1740" y="4564896"/>
          <a:ext cx="5590549" cy="621046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54.02.01 ДИЗАЙН (ПО ОТРАСЛЯМ)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57" y="4595213"/>
        <a:ext cx="5529915" cy="5604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1375-8E53-4E1F-9EDB-9E440E733BB4}">
      <dsp:nvSpPr>
        <dsp:cNvPr id="0" name=""/>
        <dsp:cNvSpPr/>
      </dsp:nvSpPr>
      <dsp:spPr>
        <a:xfrm>
          <a:off x="3167" y="245867"/>
          <a:ext cx="3088250" cy="121856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7" y="245867"/>
        <a:ext cx="3088250" cy="1218560"/>
      </dsp:txXfrm>
    </dsp:sp>
    <dsp:sp modelId="{E075621E-B3BF-4622-9499-9EF24E8B99DF}">
      <dsp:nvSpPr>
        <dsp:cNvPr id="0" name=""/>
        <dsp:cNvSpPr/>
      </dsp:nvSpPr>
      <dsp:spPr>
        <a:xfrm>
          <a:off x="3167" y="1464427"/>
          <a:ext cx="3088250" cy="3010921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Власова А. Н.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Повитухин С. А.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Рюш И. О.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Соловьев В. И.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Цандеков П. А.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7" y="1464427"/>
        <a:ext cx="3088250" cy="3010921"/>
      </dsp:txXfrm>
    </dsp:sp>
    <dsp:sp modelId="{E69AC46E-9415-4FC7-8DCD-FD2494109C7B}">
      <dsp:nvSpPr>
        <dsp:cNvPr id="0" name=""/>
        <dsp:cNvSpPr/>
      </dsp:nvSpPr>
      <dsp:spPr>
        <a:xfrm>
          <a:off x="3523773" y="245867"/>
          <a:ext cx="3088250" cy="121856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3773" y="245867"/>
        <a:ext cx="3088250" cy="1218560"/>
      </dsp:txXfrm>
    </dsp:sp>
    <dsp:sp modelId="{A2FB5699-DEED-4E68-B187-8F39609D2821}">
      <dsp:nvSpPr>
        <dsp:cNvPr id="0" name=""/>
        <dsp:cNvSpPr/>
      </dsp:nvSpPr>
      <dsp:spPr>
        <a:xfrm>
          <a:off x="3523773" y="1464427"/>
          <a:ext cx="3088250" cy="3010921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Лаврова-Рослякова К. В.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Лагунова А. П.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Повитухин С. А.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Федяев М. И.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3773" y="1464427"/>
        <a:ext cx="3088250" cy="3010921"/>
      </dsp:txXfrm>
    </dsp:sp>
    <dsp:sp modelId="{5F0527DB-3CCA-4E9E-ADF4-E87E8980673A}">
      <dsp:nvSpPr>
        <dsp:cNvPr id="0" name=""/>
        <dsp:cNvSpPr/>
      </dsp:nvSpPr>
      <dsp:spPr>
        <a:xfrm>
          <a:off x="7044379" y="245867"/>
          <a:ext cx="3088250" cy="121856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ОБРАЗОВАТЕЛЬНОМ КУРСЕ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4379" y="245867"/>
        <a:ext cx="3088250" cy="1218560"/>
      </dsp:txXfrm>
    </dsp:sp>
    <dsp:sp modelId="{B9EF4F28-BB58-4436-81A7-38F0EC04E77E}">
      <dsp:nvSpPr>
        <dsp:cNvPr id="0" name=""/>
        <dsp:cNvSpPr/>
      </dsp:nvSpPr>
      <dsp:spPr>
        <a:xfrm>
          <a:off x="7044379" y="1464427"/>
          <a:ext cx="3088250" cy="3010921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Гималетдинова Л. А.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Голоднюк Е. А.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Горин А. К.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Горина  С. В.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Малюга Г. Г.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Романова Е. С.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Смирнова Ю. А.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Федяев М. И.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Цыкунов И. А.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4379" y="1464427"/>
        <a:ext cx="3088250" cy="301092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D5617-F9AE-4143-B783-7031A3C3119D}">
      <dsp:nvSpPr>
        <dsp:cNvPr id="0" name=""/>
        <dsp:cNvSpPr/>
      </dsp:nvSpPr>
      <dsp:spPr>
        <a:xfrm>
          <a:off x="4593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3" y="0"/>
        <a:ext cx="4418704" cy="1693792"/>
      </dsp:txXfrm>
    </dsp:sp>
    <dsp:sp modelId="{5250C686-7F93-4AE9-958A-167DECF54BDB}">
      <dsp:nvSpPr>
        <dsp:cNvPr id="0" name=""/>
        <dsp:cNvSpPr/>
      </dsp:nvSpPr>
      <dsp:spPr>
        <a:xfrm>
          <a:off x="458836" y="1448380"/>
          <a:ext cx="3534963" cy="9130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преподавателей в прохождение аккредитации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5579" y="1475123"/>
        <a:ext cx="3481477" cy="859587"/>
      </dsp:txXfrm>
    </dsp:sp>
    <dsp:sp modelId="{5B767E19-5BBB-49AD-9CC2-3A84E31A0F87}">
      <dsp:nvSpPr>
        <dsp:cNvPr id="0" name=""/>
        <dsp:cNvSpPr/>
      </dsp:nvSpPr>
      <dsp:spPr>
        <a:xfrm>
          <a:off x="458836" y="2459872"/>
          <a:ext cx="3534963" cy="11253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798" y="2492834"/>
        <a:ext cx="3469039" cy="1059472"/>
      </dsp:txXfrm>
    </dsp:sp>
    <dsp:sp modelId="{11D890FD-8FFE-4ADB-92D7-CE5AC330883D}">
      <dsp:nvSpPr>
        <dsp:cNvPr id="0" name=""/>
        <dsp:cNvSpPr/>
      </dsp:nvSpPr>
      <dsp:spPr>
        <a:xfrm>
          <a:off x="446463" y="3794263"/>
          <a:ext cx="3534963" cy="5768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358" y="3811158"/>
        <a:ext cx="3501173" cy="543046"/>
      </dsp:txXfrm>
    </dsp:sp>
    <dsp:sp modelId="{FB4265FB-9652-4618-8BDE-D679525940B2}">
      <dsp:nvSpPr>
        <dsp:cNvPr id="0" name=""/>
        <dsp:cNvSpPr/>
      </dsp:nvSpPr>
      <dsp:spPr>
        <a:xfrm>
          <a:off x="446463" y="4604561"/>
          <a:ext cx="3534963" cy="7589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691" y="4626789"/>
        <a:ext cx="3490507" cy="714451"/>
      </dsp:txXfrm>
    </dsp:sp>
    <dsp:sp modelId="{D62C1BD8-E7C6-4E93-8B4C-06E55E5157CC}">
      <dsp:nvSpPr>
        <dsp:cNvPr id="0" name=""/>
        <dsp:cNvSpPr/>
      </dsp:nvSpPr>
      <dsp:spPr>
        <a:xfrm>
          <a:off x="4759294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9294" y="0"/>
        <a:ext cx="4418704" cy="1693792"/>
      </dsp:txXfrm>
    </dsp:sp>
    <dsp:sp modelId="{F9052C04-07C4-4EAF-8B71-5E1CF9EA635D}">
      <dsp:nvSpPr>
        <dsp:cNvPr id="0" name=""/>
        <dsp:cNvSpPr/>
      </dsp:nvSpPr>
      <dsp:spPr>
        <a:xfrm>
          <a:off x="5157439" y="1330293"/>
          <a:ext cx="3534963" cy="124894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4019" y="1366873"/>
        <a:ext cx="3461803" cy="1175784"/>
      </dsp:txXfrm>
    </dsp:sp>
    <dsp:sp modelId="{EAF7E766-EA46-4279-AAFC-1942B3DBEC2F}">
      <dsp:nvSpPr>
        <dsp:cNvPr id="0" name=""/>
        <dsp:cNvSpPr/>
      </dsp:nvSpPr>
      <dsp:spPr>
        <a:xfrm>
          <a:off x="5196571" y="2708675"/>
          <a:ext cx="3534963" cy="8382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созданию фондов оценочных средств по ПМ, МДК, УД.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1121" y="2733225"/>
        <a:ext cx="3485863" cy="789110"/>
      </dsp:txXfrm>
    </dsp:sp>
    <dsp:sp modelId="{F7E05E27-64CF-4B18-9DB4-EDC6DCBAD19D}">
      <dsp:nvSpPr>
        <dsp:cNvPr id="0" name=""/>
        <dsp:cNvSpPr/>
      </dsp:nvSpPr>
      <dsp:spPr>
        <a:xfrm>
          <a:off x="5196571" y="3771922"/>
          <a:ext cx="3534963" cy="819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Усилить работу по повышению квалификации преподавателей колледжа.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0567" y="3795918"/>
        <a:ext cx="3486971" cy="771283"/>
      </dsp:txXfrm>
    </dsp:sp>
    <dsp:sp modelId="{5650C237-BB38-4370-8E9B-80270D446ECE}">
      <dsp:nvSpPr>
        <dsp:cNvPr id="0" name=""/>
        <dsp:cNvSpPr/>
      </dsp:nvSpPr>
      <dsp:spPr>
        <a:xfrm>
          <a:off x="5196571" y="4717646"/>
          <a:ext cx="3534963" cy="6435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5420" y="4736495"/>
        <a:ext cx="3497265" cy="605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714" y="811407"/>
          <a:ext cx="2393092" cy="126131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" y="848350"/>
        <a:ext cx="2319206" cy="1187432"/>
      </dsp:txXfrm>
    </dsp:sp>
    <dsp:sp modelId="{F7699FE5-3555-459C-8FF8-BAEA2CC9BB43}">
      <dsp:nvSpPr>
        <dsp:cNvPr id="0" name=""/>
        <dsp:cNvSpPr/>
      </dsp:nvSpPr>
      <dsp:spPr>
        <a:xfrm>
          <a:off x="240024" y="2072725"/>
          <a:ext cx="239309" cy="1040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08"/>
              </a:lnTo>
              <a:lnTo>
                <a:pt x="239309" y="104040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479333" y="2371874"/>
          <a:ext cx="1914550" cy="14825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sz="21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755" y="2415296"/>
        <a:ext cx="1827706" cy="1395676"/>
      </dsp:txXfrm>
    </dsp:sp>
    <dsp:sp modelId="{B7FA9253-3B55-430D-B2EC-8406E825C770}">
      <dsp:nvSpPr>
        <dsp:cNvPr id="0" name=""/>
        <dsp:cNvSpPr/>
      </dsp:nvSpPr>
      <dsp:spPr>
        <a:xfrm>
          <a:off x="2528783" y="811407"/>
          <a:ext cx="2393092" cy="126131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5726" y="848350"/>
        <a:ext cx="2319206" cy="1187432"/>
      </dsp:txXfrm>
    </dsp:sp>
    <dsp:sp modelId="{A4F62887-B723-404F-AB5F-E2E8BAA4E695}">
      <dsp:nvSpPr>
        <dsp:cNvPr id="0" name=""/>
        <dsp:cNvSpPr/>
      </dsp:nvSpPr>
      <dsp:spPr>
        <a:xfrm>
          <a:off x="2768092" y="2072725"/>
          <a:ext cx="261824" cy="102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764"/>
              </a:lnTo>
              <a:lnTo>
                <a:pt x="261824" y="102276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3029917" y="2371874"/>
          <a:ext cx="1914550" cy="14472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sz="21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2305" y="2414262"/>
        <a:ext cx="1829774" cy="13624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1453340" y="3010"/>
          <a:ext cx="3327550" cy="118606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8079" y="37749"/>
        <a:ext cx="3258072" cy="1116589"/>
      </dsp:txXfrm>
    </dsp:sp>
    <dsp:sp modelId="{4DCD2696-E139-4E53-A104-6D9154E48272}">
      <dsp:nvSpPr>
        <dsp:cNvPr id="0" name=""/>
        <dsp:cNvSpPr/>
      </dsp:nvSpPr>
      <dsp:spPr>
        <a:xfrm>
          <a:off x="1786095" y="1189078"/>
          <a:ext cx="332755" cy="1246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504"/>
              </a:lnTo>
              <a:lnTo>
                <a:pt x="332755" y="124650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B3577F0-3A99-4E20-A2B2-4E696D90D073}">
      <dsp:nvSpPr>
        <dsp:cNvPr id="0" name=""/>
        <dsp:cNvSpPr/>
      </dsp:nvSpPr>
      <dsp:spPr>
        <a:xfrm>
          <a:off x="2118850" y="1439832"/>
          <a:ext cx="2390182" cy="19915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7179" y="1498161"/>
        <a:ext cx="2273524" cy="1874842"/>
      </dsp:txXfrm>
    </dsp:sp>
    <dsp:sp modelId="{F7699FE5-3555-459C-8FF8-BAEA2CC9BB43}">
      <dsp:nvSpPr>
        <dsp:cNvPr id="0" name=""/>
        <dsp:cNvSpPr/>
      </dsp:nvSpPr>
      <dsp:spPr>
        <a:xfrm>
          <a:off x="1786095" y="1189078"/>
          <a:ext cx="332755" cy="2994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518"/>
              </a:lnTo>
              <a:lnTo>
                <a:pt x="332755" y="299451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2118850" y="3682087"/>
          <a:ext cx="1917383" cy="10030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8227" y="3711464"/>
        <a:ext cx="1858629" cy="944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B9C4B-8A85-4B7D-A1F0-7B663A4C07E9}">
      <dsp:nvSpPr>
        <dsp:cNvPr id="0" name=""/>
        <dsp:cNvSpPr/>
      </dsp:nvSpPr>
      <dsp:spPr>
        <a:xfrm>
          <a:off x="3586249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0649" y="24400"/>
        <a:ext cx="3283449" cy="784262"/>
      </dsp:txXfrm>
    </dsp:sp>
    <dsp:sp modelId="{5955829A-95F7-41C9-9140-DC0967EF7B72}">
      <dsp:nvSpPr>
        <dsp:cNvPr id="0" name=""/>
        <dsp:cNvSpPr/>
      </dsp:nvSpPr>
      <dsp:spPr>
        <a:xfrm rot="5400000">
          <a:off x="5179481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3586249" y="1124634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0649" y="1149034"/>
        <a:ext cx="3283449" cy="784262"/>
      </dsp:txXfrm>
    </dsp:sp>
    <dsp:sp modelId="{5C736781-0ED5-444E-8034-6A04F818BFD8}">
      <dsp:nvSpPr>
        <dsp:cNvPr id="0" name=""/>
        <dsp:cNvSpPr/>
      </dsp:nvSpPr>
      <dsp:spPr>
        <a:xfrm rot="5400000">
          <a:off x="5179481" y="2030589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B845889C-D001-4761-BFF7-3D9EAAA33956}">
      <dsp:nvSpPr>
        <dsp:cNvPr id="0" name=""/>
        <dsp:cNvSpPr/>
      </dsp:nvSpPr>
      <dsp:spPr>
        <a:xfrm>
          <a:off x="3586249" y="2249268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0649" y="2273668"/>
        <a:ext cx="3283449" cy="784262"/>
      </dsp:txXfrm>
    </dsp:sp>
    <dsp:sp modelId="{309BB42D-BD86-48E8-B40B-B5329766964E}">
      <dsp:nvSpPr>
        <dsp:cNvPr id="0" name=""/>
        <dsp:cNvSpPr/>
      </dsp:nvSpPr>
      <dsp:spPr>
        <a:xfrm rot="5400000">
          <a:off x="5179481" y="3155223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3586249" y="3373902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0649" y="3398302"/>
        <a:ext cx="3283449" cy="784262"/>
      </dsp:txXfrm>
    </dsp:sp>
    <dsp:sp modelId="{0F578B3E-9B2B-43BE-B047-563515B8DD5F}">
      <dsp:nvSpPr>
        <dsp:cNvPr id="0" name=""/>
        <dsp:cNvSpPr/>
      </dsp:nvSpPr>
      <dsp:spPr>
        <a:xfrm rot="5400000">
          <a:off x="5179481" y="4279857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3586249" y="4498536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0649" y="4522936"/>
        <a:ext cx="3283449" cy="784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721462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187910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230917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678455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259628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169001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5367297" y="-2183853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 – 100 %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53764"/>
        <a:ext cx="5419191" cy="786505"/>
      </dsp:txXfrm>
    </dsp:sp>
    <dsp:sp modelId="{0FB646C9-5486-4E5F-B037-FEEDE7BB401D}">
      <dsp:nvSpPr>
        <dsp:cNvPr id="0" name=""/>
        <dsp:cNvSpPr/>
      </dsp:nvSpPr>
      <dsp:spPr>
        <a:xfrm>
          <a:off x="0" y="226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55450"/>
        <a:ext cx="2965858" cy="983131"/>
      </dsp:txXfrm>
    </dsp:sp>
    <dsp:sp modelId="{E012D66B-8B77-4A3B-8B93-A52D56861E19}">
      <dsp:nvSpPr>
        <dsp:cNvPr id="0" name=""/>
        <dsp:cNvSpPr/>
      </dsp:nvSpPr>
      <dsp:spPr>
        <a:xfrm rot="5400000">
          <a:off x="5367297" y="-1094465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 чел. – 8</a:t>
          </a: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243152"/>
        <a:ext cx="5419191" cy="786505"/>
      </dsp:txXfrm>
    </dsp:sp>
    <dsp:sp modelId="{ABE62AA2-D354-4CBD-928D-03881EB5337D}">
      <dsp:nvSpPr>
        <dsp:cNvPr id="0" name=""/>
        <dsp:cNvSpPr/>
      </dsp:nvSpPr>
      <dsp:spPr>
        <a:xfrm>
          <a:off x="0" y="1146242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1199427"/>
        <a:ext cx="2965858" cy="983131"/>
      </dsp:txXfrm>
    </dsp:sp>
    <dsp:sp modelId="{2E1900FD-01F9-4069-A9C4-311BD86535C1}">
      <dsp:nvSpPr>
        <dsp:cNvPr id="0" name=""/>
        <dsp:cNvSpPr/>
      </dsp:nvSpPr>
      <dsp:spPr>
        <a:xfrm rot="5400000">
          <a:off x="5367297" y="49511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1</a:t>
          </a: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2387128"/>
        <a:ext cx="5419191" cy="786505"/>
      </dsp:txXfrm>
    </dsp:sp>
    <dsp:sp modelId="{8749B430-2FC3-499D-8D8D-57E704292A92}">
      <dsp:nvSpPr>
        <dsp:cNvPr id="0" name=""/>
        <dsp:cNvSpPr/>
      </dsp:nvSpPr>
      <dsp:spPr>
        <a:xfrm>
          <a:off x="0" y="2290219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2343404"/>
        <a:ext cx="2965858" cy="983131"/>
      </dsp:txXfrm>
    </dsp:sp>
    <dsp:sp modelId="{27B000EC-5E49-458F-B20C-1A192B143914}">
      <dsp:nvSpPr>
        <dsp:cNvPr id="0" name=""/>
        <dsp:cNvSpPr/>
      </dsp:nvSpPr>
      <dsp:spPr>
        <a:xfrm rot="5400000">
          <a:off x="5367297" y="1193488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 – 16 %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3531105"/>
        <a:ext cx="5419191" cy="786505"/>
      </dsp:txXfrm>
    </dsp:sp>
    <dsp:sp modelId="{79166DCE-02C8-4662-A5E9-FCA51D451103}">
      <dsp:nvSpPr>
        <dsp:cNvPr id="0" name=""/>
        <dsp:cNvSpPr/>
      </dsp:nvSpPr>
      <dsp:spPr>
        <a:xfrm>
          <a:off x="0" y="343419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3487380"/>
        <a:ext cx="2965858" cy="9831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4547239" y="-1825839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чел. – </a:t>
          </a:r>
          <a:r>
            <a:rPr lang="en-US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63845"/>
        <a:ext cx="4573176" cy="627768"/>
      </dsp:txXfrm>
    </dsp:sp>
    <dsp:sp modelId="{0FB646C9-5486-4E5F-B037-FEEDE7BB401D}">
      <dsp:nvSpPr>
        <dsp:cNvPr id="0" name=""/>
        <dsp:cNvSpPr/>
      </dsp:nvSpPr>
      <dsp:spPr>
        <a:xfrm>
          <a:off x="0" y="198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44439"/>
        <a:ext cx="2506613" cy="784710"/>
      </dsp:txXfrm>
    </dsp:sp>
    <dsp:sp modelId="{E012D66B-8B77-4A3B-8B93-A52D56861E19}">
      <dsp:nvSpPr>
        <dsp:cNvPr id="0" name=""/>
        <dsp:cNvSpPr/>
      </dsp:nvSpPr>
      <dsp:spPr>
        <a:xfrm rot="5400000">
          <a:off x="4547239" y="-912746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2</a:t>
          </a:r>
          <a:r>
            <a:rPr lang="en-US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076938"/>
        <a:ext cx="4573176" cy="627768"/>
      </dsp:txXfrm>
    </dsp:sp>
    <dsp:sp modelId="{ABE62AA2-D354-4CBD-928D-03881EB5337D}">
      <dsp:nvSpPr>
        <dsp:cNvPr id="0" name=""/>
        <dsp:cNvSpPr/>
      </dsp:nvSpPr>
      <dsp:spPr>
        <a:xfrm>
          <a:off x="0" y="915082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957533"/>
        <a:ext cx="2506613" cy="784710"/>
      </dsp:txXfrm>
    </dsp:sp>
    <dsp:sp modelId="{2E1900FD-01F9-4069-A9C4-311BD86535C1}">
      <dsp:nvSpPr>
        <dsp:cNvPr id="0" name=""/>
        <dsp:cNvSpPr/>
      </dsp:nvSpPr>
      <dsp:spPr>
        <a:xfrm rot="5400000">
          <a:off x="4547239" y="-54243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 13 %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935441"/>
        <a:ext cx="4573176" cy="627768"/>
      </dsp:txXfrm>
    </dsp:sp>
    <dsp:sp modelId="{8749B430-2FC3-499D-8D8D-57E704292A92}">
      <dsp:nvSpPr>
        <dsp:cNvPr id="0" name=""/>
        <dsp:cNvSpPr/>
      </dsp:nvSpPr>
      <dsp:spPr>
        <a:xfrm>
          <a:off x="0" y="1828175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1870626"/>
        <a:ext cx="2506613" cy="784710"/>
      </dsp:txXfrm>
    </dsp:sp>
    <dsp:sp modelId="{27B000EC-5E49-458F-B20C-1A192B143914}">
      <dsp:nvSpPr>
        <dsp:cNvPr id="0" name=""/>
        <dsp:cNvSpPr/>
      </dsp:nvSpPr>
      <dsp:spPr>
        <a:xfrm rot="5400000">
          <a:off x="4547239" y="817907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2807592"/>
        <a:ext cx="4573176" cy="627768"/>
      </dsp:txXfrm>
    </dsp:sp>
    <dsp:sp modelId="{79166DCE-02C8-4662-A5E9-FCA51D451103}">
      <dsp:nvSpPr>
        <dsp:cNvPr id="0" name=""/>
        <dsp:cNvSpPr/>
      </dsp:nvSpPr>
      <dsp:spPr>
        <a:xfrm>
          <a:off x="0" y="274126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2783719"/>
        <a:ext cx="2506613" cy="784710"/>
      </dsp:txXfrm>
    </dsp:sp>
    <dsp:sp modelId="{8219DDE7-4769-4653-9C89-DBB8C1AA90E7}">
      <dsp:nvSpPr>
        <dsp:cNvPr id="0" name=""/>
        <dsp:cNvSpPr/>
      </dsp:nvSpPr>
      <dsp:spPr>
        <a:xfrm rot="5400000">
          <a:off x="4547239" y="1731001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</a:t>
          </a: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 – </a:t>
          </a:r>
          <a:r>
            <a:rPr lang="en-US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37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3720686"/>
        <a:ext cx="4573176" cy="627768"/>
      </dsp:txXfrm>
    </dsp:sp>
    <dsp:sp modelId="{C93B8742-036F-46E6-87CA-652C9205D8F3}">
      <dsp:nvSpPr>
        <dsp:cNvPr id="0" name=""/>
        <dsp:cNvSpPr/>
      </dsp:nvSpPr>
      <dsp:spPr>
        <a:xfrm>
          <a:off x="0" y="3654361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3696812"/>
        <a:ext cx="2506613" cy="7847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666866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242506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176320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733052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314225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223598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297A-BD9F-49D0-99A8-A1D8E869960E}">
      <dsp:nvSpPr>
        <dsp:cNvPr id="0" name=""/>
        <dsp:cNvSpPr/>
      </dsp:nvSpPr>
      <dsp:spPr>
        <a:xfrm rot="5400000">
          <a:off x="5007705" y="-2013982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74335"/>
        <a:ext cx="5041834" cy="703243"/>
      </dsp:txXfrm>
    </dsp:sp>
    <dsp:sp modelId="{023FB4A4-82ED-4139-895C-2592F0AA0B83}">
      <dsp:nvSpPr>
        <dsp:cNvPr id="0" name=""/>
        <dsp:cNvSpPr/>
      </dsp:nvSpPr>
      <dsp:spPr>
        <a:xfrm>
          <a:off x="0" y="796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48351"/>
        <a:ext cx="2762321" cy="879054"/>
      </dsp:txXfrm>
    </dsp:sp>
    <dsp:sp modelId="{2159E558-BE46-4A91-83BA-B0D3BEF38720}">
      <dsp:nvSpPr>
        <dsp:cNvPr id="0" name=""/>
        <dsp:cNvSpPr/>
      </dsp:nvSpPr>
      <dsp:spPr>
        <a:xfrm rot="5400000">
          <a:off x="5007705" y="-991109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</a:t>
          </a: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197208"/>
        <a:ext cx="5041834" cy="703243"/>
      </dsp:txXfrm>
    </dsp:sp>
    <dsp:sp modelId="{CD5B48D1-32F1-407D-9890-3A17B25805CB}">
      <dsp:nvSpPr>
        <dsp:cNvPr id="0" name=""/>
        <dsp:cNvSpPr/>
      </dsp:nvSpPr>
      <dsp:spPr>
        <a:xfrm>
          <a:off x="0" y="1023669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1071224"/>
        <a:ext cx="2762321" cy="879054"/>
      </dsp:txXfrm>
    </dsp:sp>
    <dsp:sp modelId="{04591A63-5564-49D7-A28D-9F9DFB51E264}">
      <dsp:nvSpPr>
        <dsp:cNvPr id="0" name=""/>
        <dsp:cNvSpPr/>
      </dsp:nvSpPr>
      <dsp:spPr>
        <a:xfrm rot="5400000">
          <a:off x="5007705" y="-6315"/>
          <a:ext cx="779331" cy="5079878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2182002"/>
        <a:ext cx="5041834" cy="703243"/>
      </dsp:txXfrm>
    </dsp:sp>
    <dsp:sp modelId="{56B2209A-AA13-4D62-8B62-86C2205F40E5}">
      <dsp:nvSpPr>
        <dsp:cNvPr id="0" name=""/>
        <dsp:cNvSpPr/>
      </dsp:nvSpPr>
      <dsp:spPr>
        <a:xfrm>
          <a:off x="0" y="2046541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2094096"/>
        <a:ext cx="2762321" cy="879054"/>
      </dsp:txXfrm>
    </dsp:sp>
    <dsp:sp modelId="{AD09F776-7A30-47E7-9D6A-519EAE065E2E}">
      <dsp:nvSpPr>
        <dsp:cNvPr id="0" name=""/>
        <dsp:cNvSpPr/>
      </dsp:nvSpPr>
      <dsp:spPr>
        <a:xfrm rot="5400000">
          <a:off x="4751536" y="1172518"/>
          <a:ext cx="1281127" cy="5074917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5 чел. (15 </a:t>
          </a:r>
          <a:r>
            <a:rPr lang="ru-RU" sz="19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– 7 чел. (10 </a:t>
          </a:r>
          <a:r>
            <a:rPr lang="ru-RU" sz="19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ОБРАЗОВАТЕЛЬНЫЙ КУРС – 10 чел. 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4642" y="3131952"/>
        <a:ext cx="5012378" cy="1156049"/>
      </dsp:txXfrm>
    </dsp:sp>
    <dsp:sp modelId="{71CF125F-755C-46F5-9D22-DA2106CF06C1}">
      <dsp:nvSpPr>
        <dsp:cNvPr id="0" name=""/>
        <dsp:cNvSpPr/>
      </dsp:nvSpPr>
      <dsp:spPr>
        <a:xfrm>
          <a:off x="0" y="3222895"/>
          <a:ext cx="285464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3270450"/>
        <a:ext cx="2759531" cy="879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5EFC-AB27-4F8B-B3AF-746AD4C056B7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FC263-6A6D-41E7-9BBB-51B1FDAEF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7A2CFF-8B03-4E4F-B7C3-269960625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A678E-7C72-479F-B200-6C20C0256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3E3178-9902-4D0F-ADEE-201B466BF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DE4E2-515B-411A-9ADC-E8B13136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CBCA-9D16-4123-92E6-2E1B0B10471D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F44A0-FA2D-4485-BD21-C06B1508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4F0DD-A31A-4136-A5F0-5FB380E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824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4051A-0FA8-4290-8488-65BE8B87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1E1807-1D2C-40B7-B5C1-E03BCDA75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E1274-AA82-49FA-B0EC-D231F823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F998B7D-94EF-4939-BA3D-F07DAE95C1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94981-14A0-4526-89B7-AEAA9618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EC41BC-3B66-4AED-AEF5-3648CB7F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80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0CF99D-C5AB-400B-87C4-5D94C57EE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304C97-09AF-477E-A64F-9415B969B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1827C-4D0F-4F0A-AF18-8D03935E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7788DA-8146-4BD3-AAD2-EB5E4514EA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ED9DA7-8AD3-44AD-B1B4-4B6EBAE1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075CD9-463A-4506-AA3B-F63EA19A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209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A9A0E-1044-4A3B-B8AE-49A610FC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01EED-A7A9-432B-81A0-5D676C49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A94FE5-7DAE-4032-810D-1C3BEEE5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EA824FB-5729-4F31-8B9C-3239F018B7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5A09F6-9CFC-47D3-A8C0-4BA0A9A9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9F2584-BBBC-40D7-9D97-BFBD6FEE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9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AF9F0-A9A3-4255-8241-86F24AA6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ABE1A3-300C-44FF-B7FE-9576507F6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44F0E-4FAB-4DFF-9B7C-8EE5A956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0813466-109B-4A6C-8C99-ABB34A63B6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95773-C916-4676-BC02-211EE30F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98191-EC72-4247-B57D-1BF49698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68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C6E8-19E6-4B60-A7AE-E5DD0A56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BC3B5-D907-4063-8416-051DB64E9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9D649A-4938-41AA-839C-AC64211A3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DAA928-C7E9-43AA-8733-35F28EE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9737C95-B87A-4F63-9764-346D6AD590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4182C4-EAAF-43F5-A0DB-C900075E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EEE136-2F2B-48C3-A0FE-9A23AF35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69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DA044-6C67-47BD-A6AE-755D1689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37AE94-CFCC-4C05-AA14-8E6154FA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03066F-282F-447B-83E2-76896CE27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76687B-D35D-4C13-96CC-243961B50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DF7C65-DCC9-4B03-8B3C-BB4A5136A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CE2B67-E330-4A7A-82F4-0ABA2C11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B2D6725-2A86-4F35-8054-C79F1E97A8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8BB7CF-ACC3-4A8C-9DBC-01786B66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EB7E27-EFDB-4141-A22A-E7DFC1A0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608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75038-9672-4F23-89D2-C4FF18B3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742EE8-02BC-4FC0-A3DD-1D23F282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55D4-96C8-4A7F-B7CF-1F89A7145F36}" type="datetime1">
              <a:rPr lang="ru-RU" smtClean="0"/>
              <a:t>07.07.2021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BE0AD8-71F1-4F6A-BCA2-0A5DF2A5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F576BD-A1B6-43AC-A4D6-79F8FA3E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55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08F0C4-AA66-4335-838C-50CE9C08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595F-D93A-40D5-9341-3EBF52038541}" type="datetime1">
              <a:rPr lang="ru-RU" smtClean="0"/>
              <a:t>07.07.2021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E77A4C-C032-4DC9-A422-F26DED63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7F8A6D-A983-4F62-8218-D898681D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739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8C45E-2F11-462F-8C58-432C8AFE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FC6FB-5DD4-4370-85C9-F60FAED4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CFB892-3C09-4B19-86BC-C8464C9D8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C4DC96-047E-4F8E-887C-3E09620E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943570E-49BB-4602-B725-2B0A427C4B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6D94F3-D9D4-4DAE-A722-CFF317AC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CF0691-C2CF-4F6F-A29B-ADC1F30E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217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1546D-A156-4A7F-AA30-8D1B734E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8A9463-B303-447C-8CDB-A117BB324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320DE-7DE7-4D03-B536-F2B219A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EDA5F2-F892-4B04-80DC-3D9C521D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CAEAB99-E910-4EE1-95D5-5F71D7DA96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07.07.2021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1C5EAD-8328-4D5F-954C-124B144F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3F8530-C780-496F-997F-ADA7BBB6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65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95BFA40-4310-49D7-9DAA-9BF521999E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77C72-E561-4356-BAA1-F5628148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7F7A7-8DFD-4E32-9380-7B2AF4CC9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1422CC-B73B-495E-ABA4-868692839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6D92-259C-4C30-A60F-9BA9C5DDF4A7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0C959F-0B6B-4846-A8D9-568E9A2CA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D0C49A-AB86-4364-985D-39402FC8E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5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ransition spd="slow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90600" y="1514548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МЕТОДИЧЕСКОГО КАБИНЕТА </a:t>
            </a:r>
            <a:r>
              <a:rPr lang="en-US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2020-2021 УЧЕБНОМ ГОДУ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787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603" y="-12283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20461"/>
              </p:ext>
            </p:extLst>
          </p:nvPr>
        </p:nvGraphicFramePr>
        <p:xfrm>
          <a:off x="2572115" y="1325563"/>
          <a:ext cx="79373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103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831" y="314497"/>
            <a:ext cx="12115528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</a:t>
            </a:r>
            <a:r>
              <a:rPr lang="en-US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202</a:t>
            </a:r>
            <a:r>
              <a:rPr lang="en-US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УЧЕБНОМ ГОДУ</a:t>
            </a:r>
            <a:endParaRPr lang="ru-RU" sz="34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501255" y="1798586"/>
            <a:ext cx="10563367" cy="4015362"/>
          </a:xfrm>
        </p:spPr>
        <p:txBody>
          <a:bodyPr numCol="2"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Аль-Асаад Елена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Бахов Валерий Андреевич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Беленькая Ева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Робертовна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Богославская Екатерина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Бородина Кира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Аркадьевна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Велим Виктория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Власова Анна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Гавриленко Юлия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Гималетдинова Любовь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Горащук Ольга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Горина София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Дудко Алексей Владимирович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Железняк Александр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Клочкова Галина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Курамов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Никита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Лаврова-Рослякова Ксения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Лагунова Анна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Максимюк Максим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Малюга Галина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Малько Ольга Руслановна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Меленцова Наталья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Нелина Нина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Екатерина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Юлия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Фандеева Оксана Николаевна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Мирослав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Чернышева Вера Николаевна	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Чудинович Людмила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Шаталина Елена Федоровна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269" y="230008"/>
            <a:ext cx="1211552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</a:t>
            </a:r>
            <a:r>
              <a:rPr lang="en-US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–202</a:t>
            </a:r>
            <a:r>
              <a:rPr lang="en-US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УЧЕБНОМ ГОДУ</a:t>
            </a:r>
            <a:endParaRPr lang="ru-RU" sz="36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68566485"/>
              </p:ext>
            </p:extLst>
          </p:nvPr>
        </p:nvGraphicFramePr>
        <p:xfrm>
          <a:off x="1504267" y="1706840"/>
          <a:ext cx="10135798" cy="472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568" y="-891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447303"/>
              </p:ext>
            </p:extLst>
          </p:nvPr>
        </p:nvGraphicFramePr>
        <p:xfrm>
          <a:off x="1991369" y="1018007"/>
          <a:ext cx="9177999" cy="564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887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147" y="146760"/>
            <a:ext cx="8988188" cy="1325563"/>
          </a:xfrm>
        </p:spPr>
        <p:txBody>
          <a:bodyPr/>
          <a:lstStyle/>
          <a:p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АККРЕДИТАЦИИ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337325"/>
              </p:ext>
            </p:extLst>
          </p:nvPr>
        </p:nvGraphicFramePr>
        <p:xfrm>
          <a:off x="2223804" y="1349493"/>
          <a:ext cx="8427918" cy="5186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4060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2463" y="51774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КОМИССИИ: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09486" y="1843312"/>
            <a:ext cx="10116457" cy="48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ТАВРИЧЕСКОМ КОЛЛЕДЖЕ ФУНКЦИОНИРУЮТ 6 МЕТОДИЧЕСКИХ КОМИССИЙ: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КОМИССИЯ ОБЩЕОБРАЗОВАТЕЛЬНЫХ ДИСЦИПЛИН (ПРЕДСЕДАТЕЛЬ КОМИССИИ: ЛУНЕВА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09.00.00 ИНФОРМАТИКА И ВЫЧИСЛИТЕЛЬНАЯ ТЕХНИКА (ПРЕДСЕДАТЕЛЬ КОМИССИИ: СОЛОВЬЕВ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18.00.00 ХИМИЧЕСКИЕ ТЕХНОЛОГИИ (ПРЕДСЕДАТЕЛЬ КОМИССИИ: РЮШ И. О.),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38.00.00 ЭКОНОМИКА И УПРАВЛЕНИЕ (ПРЕДСЕДАТЕЛЬ КОМИССИИ: МАКСИМЮК Н. В.),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43.00.00 СЕРВИС И ТУРИЗМ (ПРЕДСЕДАТЕЛЬ КОМИССИИ: БЕЛЕНЬКАЯ Е. Р.),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ОТДЕЛЕНИЮ ИЗДАТЕЛЬСКО-ПОЛИГРАФИЧЕСКИХ ТЕХНОЛОГИЙ (ПРЕДСЕДАТЕЛЬ КОМИССИИ: НЕЛИНА Н. И.).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3600" b="1" dirty="0">
              <a:ln w="0"/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1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11643456"/>
              </p:ext>
            </p:extLst>
          </p:nvPr>
        </p:nvGraphicFramePr>
        <p:xfrm>
          <a:off x="6009891" y="301983"/>
          <a:ext cx="5385989" cy="4665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23457547"/>
              </p:ext>
            </p:extLst>
          </p:nvPr>
        </p:nvGraphicFramePr>
        <p:xfrm>
          <a:off x="1041327" y="1169185"/>
          <a:ext cx="6234232" cy="468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13520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570016"/>
              </p:ext>
            </p:extLst>
          </p:nvPr>
        </p:nvGraphicFramePr>
        <p:xfrm>
          <a:off x="1014810" y="1285526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14810" y="0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endParaRPr lang="en-US" sz="4000" b="1" dirty="0" smtClean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ГИА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77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3" y="213982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 </a:t>
            </a:r>
            <a: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364803"/>
              </p:ext>
            </p:extLst>
          </p:nvPr>
        </p:nvGraphicFramePr>
        <p:xfrm>
          <a:off x="2406338" y="1603724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7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607720"/>
              </p:ext>
            </p:extLst>
          </p:nvPr>
        </p:nvGraphicFramePr>
        <p:xfrm>
          <a:off x="1974159" y="1824629"/>
          <a:ext cx="8533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3925" y="118251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ШТАТНЫХ </a:t>
            </a:r>
            <a:b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913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378968"/>
              </p:ext>
            </p:extLst>
          </p:nvPr>
        </p:nvGraphicFramePr>
        <p:xfrm>
          <a:off x="2598272" y="1723029"/>
          <a:ext cx="719865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20" y="0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ШТАТНЫХ </a:t>
            </a:r>
            <a:b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0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67" y="170439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 ПРЕПОДАВАТЕЛЕЙ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848225"/>
              </p:ext>
            </p:extLst>
          </p:nvPr>
        </p:nvGraphicFramePr>
        <p:xfrm>
          <a:off x="2261196" y="1632753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930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se.com-w93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powerpointbase.com-w932</Template>
  <TotalTime>2025</TotalTime>
  <Words>693</Words>
  <Application>Microsoft Office PowerPoint</Application>
  <PresentationFormat>Широкоэкранный</PresentationFormat>
  <Paragraphs>162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powerpointbase.com-w932</vt:lpstr>
      <vt:lpstr>Презентация PowerPoint</vt:lpstr>
      <vt:lpstr>ГОТОВНОСТЬ К АККРЕДИТАЦИИ</vt:lpstr>
      <vt:lpstr>Презентация PowerPoint</vt:lpstr>
      <vt:lpstr>Презентация PowerPoint</vt:lpstr>
      <vt:lpstr>Презентация PowerPoint</vt:lpstr>
      <vt:lpstr>КАЧЕСТВЕННЫЙ СОСТАВ  ПРЕПОДАВАТЕЛЕЙ</vt:lpstr>
      <vt:lpstr>Презентация PowerPoint</vt:lpstr>
      <vt:lpstr>Презентация PowerPoint</vt:lpstr>
      <vt:lpstr>КАТЕГОРИИ  ШТАТНЫХ ПРЕПОДАВАТЕЛЕЙ</vt:lpstr>
      <vt:lpstr>САМООБРАЗОВАНИЕ ПЕДАГОГОВ</vt:lpstr>
      <vt:lpstr>КУРСЫ ПОВЫШЕНИЯ КВАЛИФИКАЦИИ  ПЕДАГОГИЧЕСКИХ РАБОТНИКОВ  В 2020 – 2021 УЧЕБНОМ ГОДУ</vt:lpstr>
      <vt:lpstr>НАУЧНАЯ ДЕЯТЕЛЬНОСТЬ  ПЕДАГОГИЧЕСКИХ РАБОТНИКОВ  В 2020–2021 УЧЕБНОМ ГОДУ</vt:lpstr>
      <vt:lpstr>МЕТОДИЧЕСКАЯ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методического кабинета  в 2016 - 2017 учебном году</dc:title>
  <dc:creator>Любовь</dc:creator>
  <cp:lastModifiedBy>Пользователь Windows</cp:lastModifiedBy>
  <cp:revision>394</cp:revision>
  <dcterms:created xsi:type="dcterms:W3CDTF">2017-06-28T09:05:37Z</dcterms:created>
  <dcterms:modified xsi:type="dcterms:W3CDTF">2021-07-07T13:41:21Z</dcterms:modified>
</cp:coreProperties>
</file>