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15"/>
  </p:notesMasterIdLst>
  <p:sldIdLst>
    <p:sldId id="275" r:id="rId2"/>
    <p:sldId id="257" r:id="rId3"/>
    <p:sldId id="262" r:id="rId4"/>
    <p:sldId id="266" r:id="rId5"/>
    <p:sldId id="267" r:id="rId6"/>
    <p:sldId id="265" r:id="rId7"/>
    <p:sldId id="268" r:id="rId8"/>
    <p:sldId id="271" r:id="rId9"/>
    <p:sldId id="270" r:id="rId10"/>
    <p:sldId id="263" r:id="rId11"/>
    <p:sldId id="274" r:id="rId12"/>
    <p:sldId id="272" r:id="rId13"/>
    <p:sldId id="27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1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97493080346209"/>
          <c:y val="0.11796683575499288"/>
          <c:w val="0.89902506919653791"/>
          <c:h val="0.419809336871965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2.2996854048473927E-3"/>
                  <c:y val="-0.232927766183085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07-412B-ACFA-D23E283D7138}"/>
                </c:ext>
              </c:extLst>
            </c:dLbl>
            <c:dLbl>
              <c:idx val="1"/>
              <c:layout>
                <c:manualLayout>
                  <c:x val="1.1498427024236963E-3"/>
                  <c:y val="-7.40226332417179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07-412B-ACFA-D23E283D7138}"/>
                </c:ext>
              </c:extLst>
            </c:dLbl>
            <c:dLbl>
              <c:idx val="2"/>
              <c:layout>
                <c:manualLayout>
                  <c:x val="-1.1498427024236963E-3"/>
                  <c:y val="-6.061712225534435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07-412B-ACFA-D23E283D7138}"/>
                </c:ext>
              </c:extLst>
            </c:dLbl>
            <c:dLbl>
              <c:idx val="3"/>
              <c:layout>
                <c:manualLayout>
                  <c:x val="0"/>
                  <c:y val="-6.649199886245085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07-412B-ACFA-D23E283D7138}"/>
                </c:ext>
              </c:extLst>
            </c:dLbl>
            <c:dLbl>
              <c:idx val="4"/>
              <c:layout>
                <c:manualLayout>
                  <c:x val="-1.1498427024236963E-3"/>
                  <c:y val="-0.1502723824881654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07-412B-ACFA-D23E283D7138}"/>
                </c:ext>
              </c:extLst>
            </c:dLbl>
            <c:dLbl>
              <c:idx val="5"/>
              <c:layout>
                <c:manualLayout>
                  <c:x val="-2.2996854048473927E-3"/>
                  <c:y val="-6.652318734478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07-412B-ACFA-D23E283D7138}"/>
                </c:ext>
              </c:extLst>
            </c:dLbl>
            <c:dLbl>
              <c:idx val="6"/>
              <c:layout>
                <c:manualLayout>
                  <c:x val="1.1498427024236963E-3"/>
                  <c:y val="-0.1396476292047472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07-412B-ACFA-D23E283D7138}"/>
                </c:ext>
              </c:extLst>
            </c:dLbl>
            <c:dLbl>
              <c:idx val="7"/>
              <c:layout>
                <c:manualLayout>
                  <c:x val="-1.1498427024236963E-3"/>
                  <c:y val="-0.377302388207284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07-412B-ACFA-D23E283D71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18.02.01 Аналитический контроль качества химических соединений</c:v>
                </c:pt>
                <c:pt idx="3">
                  <c:v>38.02.03 Операционная деятельность в логистике</c:v>
                </c:pt>
                <c:pt idx="4">
                  <c:v>38.02.06 Финансы</c:v>
                </c:pt>
                <c:pt idx="5">
                  <c:v>42.02.02 Издательское дело</c:v>
                </c:pt>
                <c:pt idx="6">
                  <c:v>43.02.10 Туризм</c:v>
                </c:pt>
                <c:pt idx="7">
                  <c:v>54.02.01 Дизайн (по отраслям)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18</c:v>
                </c:pt>
                <c:pt idx="5">
                  <c:v>6</c:v>
                </c:pt>
                <c:pt idx="6">
                  <c:v>20</c:v>
                </c:pt>
                <c:pt idx="7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07-412B-ACFA-D23E283D7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998976"/>
        <c:axId val="32031104"/>
      </c:barChart>
      <c:catAx>
        <c:axId val="4199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2031104"/>
        <c:crosses val="autoZero"/>
        <c:auto val="1"/>
        <c:lblAlgn val="ctr"/>
        <c:lblOffset val="100"/>
        <c:tickMarkSkip val="1"/>
        <c:noMultiLvlLbl val="0"/>
      </c:catAx>
      <c:valAx>
        <c:axId val="3203110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4199897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97493080346209"/>
          <c:y val="0.11796683575499288"/>
          <c:w val="0.89902506919653791"/>
          <c:h val="0.419809336871965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9C85C0">
                <a:lumMod val="75000"/>
              </a:srgbClr>
            </a:solidFill>
            <a:ln>
              <a:solidFill>
                <a:srgbClr val="9C85C0">
                  <a:lumMod val="50000"/>
                </a:srgbClr>
              </a:solidFill>
            </a:ln>
          </c:spPr>
          <c:invertIfNegative val="0"/>
          <c:dLbls>
            <c:dLbl>
              <c:idx val="0"/>
              <c:layout>
                <c:manualLayout>
                  <c:x val="-2.3575449807904446E-3"/>
                  <c:y val="-6.8687378456925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77-43D1-9192-20C603219981}"/>
                </c:ext>
              </c:extLst>
            </c:dLbl>
            <c:dLbl>
              <c:idx val="1"/>
              <c:layout>
                <c:manualLayout>
                  <c:x val="-1.2078245654075848E-3"/>
                  <c:y val="-7.5570089016297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77-43D1-9192-20C603219981}"/>
                </c:ext>
              </c:extLst>
            </c:dLbl>
            <c:dLbl>
              <c:idx val="2"/>
              <c:layout>
                <c:manualLayout>
                  <c:x val="0"/>
                  <c:y val="-5.91330758493134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77-43D1-9192-20C603219981}"/>
                </c:ext>
              </c:extLst>
            </c:dLbl>
            <c:dLbl>
              <c:idx val="3"/>
              <c:layout>
                <c:manualLayout>
                  <c:x val="-1.2077294685990338E-3"/>
                  <c:y val="-6.3114839619445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77-43D1-9192-20C603219981}"/>
                </c:ext>
              </c:extLst>
            </c:dLbl>
            <c:dLbl>
              <c:idx val="4"/>
              <c:layout>
                <c:manualLayout>
                  <c:x val="5.9807333865875461E-3"/>
                  <c:y val="-7.160165447961064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77-43D1-9192-20C603219981}"/>
                </c:ext>
              </c:extLst>
            </c:dLbl>
            <c:dLbl>
              <c:idx val="5"/>
              <c:layout>
                <c:manualLayout>
                  <c:x val="-2.2996854048473927E-3"/>
                  <c:y val="-6.652318734478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77-43D1-9192-20C603219981}"/>
                </c:ext>
              </c:extLst>
            </c:dLbl>
            <c:dLbl>
              <c:idx val="6"/>
              <c:layout>
                <c:manualLayout>
                  <c:x val="-5.7913956407622959E-5"/>
                  <c:y val="-0.3078234786633444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77-43D1-9192-20C603219981}"/>
                </c:ext>
              </c:extLst>
            </c:dLbl>
            <c:dLbl>
              <c:idx val="7"/>
              <c:layout>
                <c:manualLayout>
                  <c:x val="-7.18846285518658E-3"/>
                  <c:y val="-6.5007590768632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C77-43D1-9192-20C6032199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18.02.01 Аналитический контроль качества химических соединений</c:v>
                </c:pt>
                <c:pt idx="3">
                  <c:v>38.02.03 Операционная деятельность в логистике</c:v>
                </c:pt>
                <c:pt idx="4">
                  <c:v>38.02.06 Финансы</c:v>
                </c:pt>
                <c:pt idx="5">
                  <c:v>42.02.02 Издательское дело</c:v>
                </c:pt>
                <c:pt idx="6">
                  <c:v>43.02.10 Туризм</c:v>
                </c:pt>
                <c:pt idx="7">
                  <c:v>54.02.01 Дизайн (по отраслям)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77-43D1-9192-20C603219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679808"/>
        <c:axId val="34685696"/>
      </c:barChart>
      <c:catAx>
        <c:axId val="3467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685696"/>
        <c:crosses val="autoZero"/>
        <c:auto val="1"/>
        <c:lblAlgn val="ctr"/>
        <c:lblOffset val="100"/>
        <c:noMultiLvlLbl val="0"/>
      </c:catAx>
      <c:valAx>
        <c:axId val="3468569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467980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97493080346209"/>
          <c:y val="0.11796683575499288"/>
          <c:w val="0.89902506919653791"/>
          <c:h val="0.419809336871965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5.7913956407628495E-5"/>
                  <c:y val="-0.237968643208135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8D4-4DB8-98A3-99F7483437CB}"/>
                </c:ext>
              </c:extLst>
            </c:dLbl>
            <c:dLbl>
              <c:idx val="1"/>
              <c:layout>
                <c:manualLayout>
                  <c:x val="-1.2078245654075848E-3"/>
                  <c:y val="-0.32073605865598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8D4-4DB8-98A3-99F7483437CB}"/>
                </c:ext>
              </c:extLst>
            </c:dLbl>
            <c:dLbl>
              <c:idx val="2"/>
              <c:layout>
                <c:manualLayout>
                  <c:x val="0"/>
                  <c:y val="-5.91330758493134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D4-4DB8-98A3-99F7483437CB}"/>
                </c:ext>
              </c:extLst>
            </c:dLbl>
            <c:dLbl>
              <c:idx val="3"/>
              <c:layout>
                <c:manualLayout>
                  <c:x val="-1.2077294685990338E-3"/>
                  <c:y val="-6.3114839619445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D4-4DB8-98A3-99F7483437CB}"/>
                </c:ext>
              </c:extLst>
            </c:dLbl>
            <c:dLbl>
              <c:idx val="4"/>
              <c:layout>
                <c:manualLayout>
                  <c:x val="-1.2656434250066567E-3"/>
                  <c:y val="-0.1562422868552155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8D4-4DB8-98A3-99F7483437CB}"/>
                </c:ext>
              </c:extLst>
            </c:dLbl>
            <c:dLbl>
              <c:idx val="5"/>
              <c:layout>
                <c:manualLayout>
                  <c:x val="-2.2996854048473927E-3"/>
                  <c:y val="-6.652318734478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D4-4DB8-98A3-99F7483437CB}"/>
                </c:ext>
              </c:extLst>
            </c:dLbl>
            <c:dLbl>
              <c:idx val="6"/>
              <c:layout>
                <c:manualLayout>
                  <c:x val="-2.4733728936056905E-3"/>
                  <c:y val="-0.328254205947687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8D4-4DB8-98A3-99F7483437CB}"/>
                </c:ext>
              </c:extLst>
            </c:dLbl>
            <c:dLbl>
              <c:idx val="7"/>
              <c:layout>
                <c:manualLayout>
                  <c:x val="1.2656434250066567E-3"/>
                  <c:y val="-6.2088948272922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8D4-4DB8-98A3-99F748343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18.02.01 Аналитический контроль качества химических соединений</c:v>
                </c:pt>
                <c:pt idx="3">
                  <c:v>38.02.03 Операционная деятельность в логистике</c:v>
                </c:pt>
                <c:pt idx="4">
                  <c:v>38.02.06 Финансы</c:v>
                </c:pt>
                <c:pt idx="5">
                  <c:v>42.02.02 Издательское дело</c:v>
                </c:pt>
                <c:pt idx="6">
                  <c:v>43.02.10 Туризм</c:v>
                </c:pt>
                <c:pt idx="7">
                  <c:v>54.02.01 Дизайн (по отраслям)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</c:v>
                </c:pt>
                <c:pt idx="1">
                  <c:v>34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  <c:pt idx="5">
                  <c:v>0</c:v>
                </c:pt>
                <c:pt idx="6">
                  <c:v>35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8D4-4DB8-98A3-99F7483437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906688"/>
        <c:axId val="37924864"/>
      </c:barChart>
      <c:catAx>
        <c:axId val="3790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924864"/>
        <c:crosses val="autoZero"/>
        <c:auto val="1"/>
        <c:lblAlgn val="ctr"/>
        <c:lblOffset val="100"/>
        <c:noMultiLvlLbl val="0"/>
      </c:catAx>
      <c:valAx>
        <c:axId val="379248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790668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97493080346209"/>
          <c:y val="0.11796683575499288"/>
          <c:w val="0.89902506919653791"/>
          <c:h val="0.419809336871965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6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1.1498427024236963E-3"/>
                  <c:y val="-0.331365260127629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C2-4CBB-B8CE-3043E18C3305}"/>
                </c:ext>
              </c:extLst>
            </c:dLbl>
            <c:dLbl>
              <c:idx val="1"/>
              <c:layout>
                <c:manualLayout>
                  <c:x val="-3.6232835026056526E-3"/>
                  <c:y val="-9.89192289819820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C2-4CBB-B8CE-3043E18C3305}"/>
                </c:ext>
              </c:extLst>
            </c:dLbl>
            <c:dLbl>
              <c:idx val="2"/>
              <c:layout>
                <c:manualLayout>
                  <c:x val="-2.4154589371980675E-3"/>
                  <c:y val="-9.70754282935501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C2-4CBB-B8CE-3043E18C3305}"/>
                </c:ext>
              </c:extLst>
            </c:dLbl>
            <c:dLbl>
              <c:idx val="3"/>
              <c:layout>
                <c:manualLayout>
                  <c:x val="-1.2077294685990338E-3"/>
                  <c:y val="-6.3114839619445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C2-4CBB-B8CE-3043E18C3305}"/>
                </c:ext>
              </c:extLst>
            </c:dLbl>
            <c:dLbl>
              <c:idx val="4"/>
              <c:layout>
                <c:manualLayout>
                  <c:x val="-5.7913956407622959E-5"/>
                  <c:y val="-0.127055861898110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C2-4CBB-B8CE-3043E18C3305}"/>
                </c:ext>
              </c:extLst>
            </c:dLbl>
            <c:dLbl>
              <c:idx val="5"/>
              <c:layout>
                <c:manualLayout>
                  <c:x val="-2.2996854048473927E-3"/>
                  <c:y val="-6.652318734478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0C2-4CBB-B8CE-3043E18C3305}"/>
                </c:ext>
              </c:extLst>
            </c:dLbl>
            <c:dLbl>
              <c:idx val="6"/>
              <c:layout>
                <c:manualLayout>
                  <c:x val="-2.4733728936056905E-3"/>
                  <c:y val="-6.55759217050019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0C2-4CBB-B8CE-3043E18C3305}"/>
                </c:ext>
              </c:extLst>
            </c:dLbl>
            <c:dLbl>
              <c:idx val="7"/>
              <c:layout>
                <c:manualLayout>
                  <c:x val="-2.3575449807904446E-3"/>
                  <c:y val="-0.1759160056056321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C2-4CBB-B8CE-3043E18C33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18.02.01 Аналитический контроль качества химических соединений</c:v>
                </c:pt>
                <c:pt idx="3">
                  <c:v>38.02.03 Операционная деятельность в логистике</c:v>
                </c:pt>
                <c:pt idx="4">
                  <c:v>38.02.06 Финансы</c:v>
                </c:pt>
                <c:pt idx="5">
                  <c:v>42.02.02 Издательское дело</c:v>
                </c:pt>
                <c:pt idx="6">
                  <c:v>43.02.10 Туризм</c:v>
                </c:pt>
                <c:pt idx="7">
                  <c:v>54.02.01 Дизайн (по отраслям)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190</c:v>
                </c:pt>
                <c:pt idx="1">
                  <c:v>5</c:v>
                </c:pt>
                <c:pt idx="2">
                  <c:v>24</c:v>
                </c:pt>
                <c:pt idx="3">
                  <c:v>7</c:v>
                </c:pt>
                <c:pt idx="4">
                  <c:v>27</c:v>
                </c:pt>
                <c:pt idx="5">
                  <c:v>10</c:v>
                </c:pt>
                <c:pt idx="6">
                  <c:v>9</c:v>
                </c:pt>
                <c:pt idx="7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C2-4CBB-B8CE-3043E18C33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981568"/>
        <c:axId val="31983488"/>
      </c:barChart>
      <c:catAx>
        <c:axId val="3198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1983488"/>
        <c:crosses val="autoZero"/>
        <c:auto val="1"/>
        <c:lblAlgn val="ctr"/>
        <c:lblOffset val="100"/>
        <c:noMultiLvlLbl val="0"/>
      </c:catAx>
      <c:valAx>
        <c:axId val="3198348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198156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097493080346209"/>
          <c:y val="0.11796683575499288"/>
          <c:w val="0.89902506919653791"/>
          <c:h val="0.4198093368719650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C9900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</c:spPr>
          <c:invertIfNegative val="0"/>
          <c:dLbls>
            <c:dLbl>
              <c:idx val="0"/>
              <c:layout>
                <c:manualLayout>
                  <c:x val="5.7913956407628495E-5"/>
                  <c:y val="-0.325527918079450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24-4CBE-BA29-8B439F04DD3E}"/>
                </c:ext>
              </c:extLst>
            </c:dLbl>
            <c:dLbl>
              <c:idx val="1"/>
              <c:layout>
                <c:manualLayout>
                  <c:x val="2.4153638403895165E-3"/>
                  <c:y val="-6.09768765377454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24-4CBE-BA29-8B439F04DD3E}"/>
                </c:ext>
              </c:extLst>
            </c:dLbl>
            <c:dLbl>
              <c:idx val="2"/>
              <c:layout>
                <c:manualLayout>
                  <c:x val="0"/>
                  <c:y val="-5.913307584931347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24-4CBE-BA29-8B439F04DD3E}"/>
                </c:ext>
              </c:extLst>
            </c:dLbl>
            <c:dLbl>
              <c:idx val="3"/>
              <c:layout>
                <c:manualLayout>
                  <c:x val="-1.2077294685990338E-3"/>
                  <c:y val="-6.3114839619445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24-4CBE-BA29-8B439F04DD3E}"/>
                </c:ext>
              </c:extLst>
            </c:dLbl>
            <c:dLbl>
              <c:idx val="4"/>
              <c:layout>
                <c:manualLayout>
                  <c:x val="-5.7913956407622959E-5"/>
                  <c:y val="-6.2845726992479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24-4CBE-BA29-8B439F04DD3E}"/>
                </c:ext>
              </c:extLst>
            </c:dLbl>
            <c:dLbl>
              <c:idx val="5"/>
              <c:layout>
                <c:manualLayout>
                  <c:x val="-2.2996854048473927E-3"/>
                  <c:y val="-6.652318734478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24-4CBE-BA29-8B439F04DD3E}"/>
                </c:ext>
              </c:extLst>
            </c:dLbl>
            <c:dLbl>
              <c:idx val="6"/>
              <c:layout>
                <c:manualLayout>
                  <c:x val="-2.4733728936056905E-3"/>
                  <c:y val="-5.97388665279507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24-4CBE-BA29-8B439F04DD3E}"/>
                </c:ext>
              </c:extLst>
            </c:dLbl>
            <c:dLbl>
              <c:idx val="7"/>
              <c:layout>
                <c:manualLayout>
                  <c:x val="1.2656434250066567E-3"/>
                  <c:y val="-6.2088948272922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24-4CBE-BA29-8B439F04DD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18.02.01 Аналитический контроль качества химических соединений</c:v>
                </c:pt>
                <c:pt idx="3">
                  <c:v>38.02.03 Операционная деятельность в логистике</c:v>
                </c:pt>
                <c:pt idx="4">
                  <c:v>38.02.06 Финансы</c:v>
                </c:pt>
                <c:pt idx="5">
                  <c:v>42.02.02 Издательское дело</c:v>
                </c:pt>
                <c:pt idx="6">
                  <c:v>43.02.10 Туризм</c:v>
                </c:pt>
                <c:pt idx="7">
                  <c:v>54.02.01 Дизайн (по отраслям)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24-4CBE-BA29-8B439F04DD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153280"/>
        <c:axId val="85154816"/>
      </c:barChart>
      <c:catAx>
        <c:axId val="85153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154816"/>
        <c:crosses val="autoZero"/>
        <c:auto val="1"/>
        <c:lblAlgn val="ctr"/>
        <c:lblOffset val="100"/>
        <c:noMultiLvlLbl val="0"/>
      </c:catAx>
      <c:valAx>
        <c:axId val="8515481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8515328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531419985545289E-2"/>
          <c:y val="3.7303559093192662E-2"/>
          <c:w val="0.85422286888052035"/>
          <c:h val="0.44174023276678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Конференции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18.02.01 Аналитический контроль качества химических соединений</c:v>
                </c:pt>
                <c:pt idx="3">
                  <c:v>38.02.03 Операционная деятельность в логистике</c:v>
                </c:pt>
                <c:pt idx="4">
                  <c:v>38.02.06 Финансы</c:v>
                </c:pt>
                <c:pt idx="5">
                  <c:v>42.02.02 Издательское дело</c:v>
                </c:pt>
                <c:pt idx="6">
                  <c:v>43.02.10 Туризм</c:v>
                </c:pt>
                <c:pt idx="7">
                  <c:v>54.02.01 Дизайн (по отраслям)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42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18</c:v>
                </c:pt>
                <c:pt idx="5">
                  <c:v>6</c:v>
                </c:pt>
                <c:pt idx="6">
                  <c:v>20</c:v>
                </c:pt>
                <c:pt idx="7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F-415B-AE67-24DB90B136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Конкурс и чемпионат профмастерства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18.02.01 Аналитический контроль качества химических соединений</c:v>
                </c:pt>
                <c:pt idx="3">
                  <c:v>38.02.03 Операционная деятельность в логистике</c:v>
                </c:pt>
                <c:pt idx="4">
                  <c:v>38.02.06 Финансы</c:v>
                </c:pt>
                <c:pt idx="5">
                  <c:v>42.02.02 Издательское дело</c:v>
                </c:pt>
                <c:pt idx="6">
                  <c:v>43.02.10 Туризм</c:v>
                </c:pt>
                <c:pt idx="7">
                  <c:v>54.02.01 Дизайн (по отраслям)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7F-415B-AE67-24DB90B1365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Конкурсы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18.02.01 Аналитический контроль качества химических соединений</c:v>
                </c:pt>
                <c:pt idx="3">
                  <c:v>38.02.03 Операционная деятельность в логистике</c:v>
                </c:pt>
                <c:pt idx="4">
                  <c:v>38.02.06 Финансы</c:v>
                </c:pt>
                <c:pt idx="5">
                  <c:v>42.02.02 Издательское дело</c:v>
                </c:pt>
                <c:pt idx="6">
                  <c:v>43.02.10 Туризм</c:v>
                </c:pt>
                <c:pt idx="7">
                  <c:v>54.02.01 Дизайн (по отраслям)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20</c:v>
                </c:pt>
                <c:pt idx="1">
                  <c:v>34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  <c:pt idx="5">
                  <c:v>0</c:v>
                </c:pt>
                <c:pt idx="6">
                  <c:v>35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7F-415B-AE67-24DB90B1365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Олимпиады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18.02.01 Аналитический контроль качества химических соединений</c:v>
                </c:pt>
                <c:pt idx="3">
                  <c:v>38.02.03 Операционная деятельность в логистике</c:v>
                </c:pt>
                <c:pt idx="4">
                  <c:v>38.02.06 Финансы</c:v>
                </c:pt>
                <c:pt idx="5">
                  <c:v>42.02.02 Издательское дело</c:v>
                </c:pt>
                <c:pt idx="6">
                  <c:v>43.02.10 Туризм</c:v>
                </c:pt>
                <c:pt idx="7">
                  <c:v>54.02.01 Дизайн (по отраслям)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190</c:v>
                </c:pt>
                <c:pt idx="1">
                  <c:v>5</c:v>
                </c:pt>
                <c:pt idx="2">
                  <c:v>24</c:v>
                </c:pt>
                <c:pt idx="3">
                  <c:v>7</c:v>
                </c:pt>
                <c:pt idx="4">
                  <c:v>27</c:v>
                </c:pt>
                <c:pt idx="5">
                  <c:v>10</c:v>
                </c:pt>
                <c:pt idx="6">
                  <c:v>9</c:v>
                </c:pt>
                <c:pt idx="7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7F-415B-AE67-24DB90B1365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Публикации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Лист1!$A$2:$A$9</c:f>
              <c:strCache>
                <c:ptCount val="8"/>
                <c:pt idx="0">
                  <c:v>09.02.01 Компьютерные системы и комплексы</c:v>
                </c:pt>
                <c:pt idx="1">
                  <c:v>09.02.03 Программирование в компьютерных системах</c:v>
                </c:pt>
                <c:pt idx="2">
                  <c:v>18.02.01 Аналитический контроль качества химических соединений</c:v>
                </c:pt>
                <c:pt idx="3">
                  <c:v>38.02.03 Операционная деятельность в логистике</c:v>
                </c:pt>
                <c:pt idx="4">
                  <c:v>38.02.06 Финансы</c:v>
                </c:pt>
                <c:pt idx="5">
                  <c:v>42.02.02 Издательское дело</c:v>
                </c:pt>
                <c:pt idx="6">
                  <c:v>43.02.10 Туризм</c:v>
                </c:pt>
                <c:pt idx="7">
                  <c:v>54.02.01 Дизайн (по отраслям)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53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7F-415B-AE67-24DB90B13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06752"/>
        <c:axId val="85308544"/>
      </c:barChart>
      <c:catAx>
        <c:axId val="85306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cap="flat">
            <a:solidFill>
              <a:schemeClr val="accent1">
                <a:lumMod val="20000"/>
                <a:lumOff val="80000"/>
              </a:schemeClr>
            </a:solidFill>
            <a:prstDash val="sysDot"/>
          </a:ln>
        </c:spPr>
        <c:txPr>
          <a:bodyPr/>
          <a:lstStyle/>
          <a:p>
            <a:pPr>
              <a:defRPr sz="1100" b="1" spc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5308544"/>
        <c:crosses val="autoZero"/>
        <c:auto val="1"/>
        <c:lblAlgn val="ctr"/>
        <c:lblOffset val="100"/>
        <c:noMultiLvlLbl val="0"/>
      </c:catAx>
      <c:valAx>
        <c:axId val="85308544"/>
        <c:scaling>
          <c:orientation val="minMax"/>
        </c:scaling>
        <c:delete val="1"/>
        <c:axPos val="l"/>
        <c:minorGridlines/>
        <c:numFmt formatCode="General" sourceLinked="1"/>
        <c:majorTickMark val="out"/>
        <c:minorTickMark val="none"/>
        <c:tickLblPos val="nextTo"/>
        <c:crossAx val="85306752"/>
        <c:crosses val="autoZero"/>
        <c:crossBetween val="between"/>
      </c:valAx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2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976408278773157E-2"/>
          <c:y val="9.3685409165600531E-2"/>
          <c:w val="0.5559268338508998"/>
          <c:h val="0.812629181668798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CC5-42AB-B806-D99F9C18AB52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solidFill>
                  <a:srgbClr val="00B0F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FCC5-42AB-B806-D99F9C18AB5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FCC5-42AB-B806-D99F9C18AB52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FCC5-42AB-B806-D99F9C18AB52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5-FCC5-42AB-B806-D99F9C18AB52}"/>
              </c:ext>
            </c:extLst>
          </c:dPt>
          <c:dLbls>
            <c:dLbl>
              <c:idx val="0"/>
              <c:layout>
                <c:manualLayout>
                  <c:x val="-8.1405816120810992E-2"/>
                  <c:y val="7.34312066771186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CC5-42AB-B806-D99F9C18AB52}"/>
                </c:ext>
              </c:extLst>
            </c:dLbl>
            <c:dLbl>
              <c:idx val="1"/>
              <c:layout>
                <c:manualLayout>
                  <c:x val="-7.4455492883483798E-2"/>
                  <c:y val="-0.1628474246038912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CC5-42AB-B806-D99F9C18AB52}"/>
                </c:ext>
              </c:extLst>
            </c:dLbl>
            <c:dLbl>
              <c:idx val="2"/>
              <c:layout>
                <c:manualLayout>
                  <c:x val="-0.10332254969719164"/>
                  <c:y val="-0.1969222533680712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C5-42AB-B806-D99F9C18AB52}"/>
                </c:ext>
              </c:extLst>
            </c:dLbl>
            <c:dLbl>
              <c:idx val="3"/>
              <c:layout>
                <c:manualLayout>
                  <c:x val="7.2621533721328319E-2"/>
                  <c:y val="-0.2618447475236352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CC5-42AB-B806-D99F9C18AB52}"/>
                </c:ext>
              </c:extLst>
            </c:dLbl>
            <c:dLbl>
              <c:idx val="4"/>
              <c:layout>
                <c:manualLayout>
                  <c:x val="4.2999923922553161E-2"/>
                  <c:y val="0.113334565138355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CC5-42AB-B806-D99F9C18AB5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Конференции</c:v>
                </c:pt>
                <c:pt idx="1">
                  <c:v>Конкурс и чемпионат профессионального мастерства</c:v>
                </c:pt>
                <c:pt idx="2">
                  <c:v>Конкурсы</c:v>
                </c:pt>
                <c:pt idx="3">
                  <c:v>Олимпиады </c:v>
                </c:pt>
                <c:pt idx="4">
                  <c:v>Публикации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182</c:v>
                </c:pt>
                <c:pt idx="1">
                  <c:v>5</c:v>
                </c:pt>
                <c:pt idx="2">
                  <c:v>75</c:v>
                </c:pt>
                <c:pt idx="3">
                  <c:v>328</c:v>
                </c:pt>
                <c:pt idx="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CC5-42AB-B806-D99F9C18AB5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b="1">
              <a:latin typeface="Cambria Math" panose="02040503050406030204" pitchFamily="18" charset="0"/>
              <a:ea typeface="Cambria Math" panose="020405030504060302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A779-4CDD-BDC3-00214D0049B5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A779-4CDD-BDC3-00214D0049B5}"/>
              </c:ext>
            </c:extLst>
          </c:dPt>
          <c:dLbls>
            <c:dLbl>
              <c:idx val="0"/>
              <c:layout>
                <c:manualLayout>
                  <c:x val="-0.1508855414812279"/>
                  <c:y val="9.6895253827673236E-2"/>
                </c:manualLayout>
              </c:layout>
              <c:spPr/>
              <c:txPr>
                <a:bodyPr/>
                <a:lstStyle/>
                <a:p>
                  <a:pPr>
                    <a:defRPr sz="5000" b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79-4CDD-BDC3-00214D0049B5}"/>
                </c:ext>
              </c:extLst>
            </c:dLbl>
            <c:dLbl>
              <c:idx val="1"/>
              <c:layout>
                <c:manualLayout>
                  <c:x val="0.2323681482749439"/>
                  <c:y val="-0.1552807435322193"/>
                </c:manualLayout>
              </c:layout>
              <c:spPr/>
              <c:txPr>
                <a:bodyPr/>
                <a:lstStyle/>
                <a:p>
                  <a:pPr>
                    <a:defRPr sz="5000" b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79-4CDD-BDC3-00214D0049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500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Принимают участие</c:v>
                </c:pt>
                <c:pt idx="1">
                  <c:v>Не принимают участие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0.34</c:v>
                </c:pt>
                <c:pt idx="1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779-4CDD-BDC3-00214D004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3000" b="1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3000" b="1"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0736657917760282"/>
          <c:y val="0.16166085006496853"/>
          <c:w val="0.285387044010803"/>
          <c:h val="0.67084101487864189"/>
        </c:manualLayout>
      </c:layout>
      <c:overlay val="0"/>
      <c:txPr>
        <a:bodyPr/>
        <a:lstStyle/>
        <a:p>
          <a:pPr>
            <a:defRPr sz="2000" b="1"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71BC5-8FC2-4758-9B10-5AE65B7E3F29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CC9DC4-0103-4977-8CC0-02E05FE0A70F}">
      <dgm:prSet phldrT="[Текст]" custT="1"/>
      <dgm:spPr/>
      <dgm:t>
        <a:bodyPr/>
        <a:lstStyle/>
        <a:p>
          <a:r>
            <a:rPr lang="ru-RU" sz="2400" b="1" dirty="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Конференции</a:t>
          </a:r>
        </a:p>
      </dgm:t>
    </dgm:pt>
    <dgm:pt modelId="{847424FA-8504-4CCE-A953-E22BC60025C8}" type="parTrans" cxnId="{26DACB43-BB49-4AE2-8C5D-2AB0DC515394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FF89A3A-3882-4E9C-BA4D-4A40B880E8EB}" type="sibTrans" cxnId="{26DACB43-BB49-4AE2-8C5D-2AB0DC515394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3FA5B3B-FB7C-4941-8FC5-59A6B4776FDA}">
      <dgm:prSet phldrT="[Текст]" custT="1"/>
      <dgm:spPr/>
      <dgm:t>
        <a:bodyPr/>
        <a:lstStyle/>
        <a:p>
          <a:r>
            <a:rPr lang="ru-RU" sz="19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Международные</a:t>
          </a:r>
          <a:endParaRPr lang="ru-RU" sz="19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E1881D3-01DF-484C-BD58-74714CC77072}" type="parTrans" cxnId="{94654907-3312-4C7C-952E-0797A82184BD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B02EDAD-858A-4692-A627-9E5F5C6541CC}" type="sibTrans" cxnId="{94654907-3312-4C7C-952E-0797A82184BD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9CA0E56-F5B0-41B7-8826-8A631A51540B}">
      <dgm:prSet phldrT="[Текст]" custT="1"/>
      <dgm:spPr/>
      <dgm:t>
        <a:bodyPr/>
        <a:lstStyle/>
        <a:p>
          <a:r>
            <a:rPr lang="ru-RU" sz="20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Всероссийские</a:t>
          </a:r>
          <a:endParaRPr lang="ru-RU" sz="20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89ED761-0FC6-4215-855E-E475AB2EA668}" type="parTrans" cxnId="{F1B55100-71ED-4E86-BE25-7196B7DD0E2B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33AA008-6928-49A2-8109-854036CF0523}" type="sibTrans" cxnId="{F1B55100-71ED-4E86-BE25-7196B7DD0E2B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439A819-EC86-40A6-8E8E-80EF38FA77C2}">
      <dgm:prSet phldrT="[Текст]" custT="1"/>
      <dgm:spPr/>
      <dgm:t>
        <a:bodyPr/>
        <a:lstStyle/>
        <a:p>
          <a:r>
            <a:rPr lang="ru-RU" sz="24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Конкурсы</a:t>
          </a:r>
          <a:endParaRPr lang="ru-RU" sz="24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CE0F865-4A1F-4FD4-9E73-FDFFF604F364}" type="parTrans" cxnId="{84F91ADC-E349-4F68-909D-F80B1939CD1D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A873AA4-263A-4979-8769-EC9B00B1F750}" type="sibTrans" cxnId="{84F91ADC-E349-4F68-909D-F80B1939CD1D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F27BD5E-89DD-492F-AA3C-69770A8D0958}">
      <dgm:prSet phldrT="[Текст]" custT="1"/>
      <dgm:spPr/>
      <dgm:t>
        <a:bodyPr/>
        <a:lstStyle/>
        <a:p>
          <a:r>
            <a:rPr lang="ru-RU" sz="16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 профессионального мастерства</a:t>
          </a:r>
          <a:endParaRPr lang="ru-RU" sz="16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8A23B82-F571-4CCB-B02C-4FFA7C082259}" type="parTrans" cxnId="{CEF886F5-2286-4B81-BF3E-490280A620F5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B6B22A4-C001-4EE0-B0B7-2C838BCCE920}" type="sibTrans" cxnId="{CEF886F5-2286-4B81-BF3E-490280A620F5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B0FE083-FA2C-45C8-979F-0AFD89DE3AA3}">
      <dgm:prSet phldrT="[Текст]" custT="1"/>
      <dgm:spPr/>
      <dgm:t>
        <a:bodyPr/>
        <a:lstStyle/>
        <a:p>
          <a:r>
            <a:rPr lang="ru-RU" sz="24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Олимпиады</a:t>
          </a:r>
          <a:endParaRPr lang="ru-RU" sz="24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A8A146B-E67E-4F8A-8A28-0DF910FA327E}" type="parTrans" cxnId="{8CCC75BF-1115-46F9-96CD-5959D41BD30E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C4215AC-5C59-414D-8045-E7714D84DD48}" type="sibTrans" cxnId="{8CCC75BF-1115-46F9-96CD-5959D41BD30E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14FFC8B-EC7F-4A20-B4B5-DD80286EC013}">
      <dgm:prSet phldrT="[Текст]" custT="1"/>
      <dgm:spPr/>
      <dgm:t>
        <a:bodyPr/>
        <a:lstStyle/>
        <a:p>
          <a:r>
            <a:rPr lang="ru-RU" sz="20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Учебные</a:t>
          </a:r>
          <a:endParaRPr lang="ru-RU" sz="20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CFE53FE-AEC2-44F1-8401-C66ED13500D3}" type="parTrans" cxnId="{28E64D61-99FA-4554-B3E0-AC0C08F8FEAA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C1C3CD7-2199-4769-97C9-6CBB503B9D70}" type="sibTrans" cxnId="{28E64D61-99FA-4554-B3E0-AC0C08F8FEAA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07550E7-048C-40B4-A529-22861CADD44A}">
      <dgm:prSet phldrT="[Текст]" custT="1"/>
      <dgm:spPr/>
      <dgm:t>
        <a:bodyPr/>
        <a:lstStyle/>
        <a:p>
          <a:r>
            <a:rPr lang="ru-RU" sz="24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Публикации</a:t>
          </a:r>
          <a:endParaRPr lang="ru-RU" sz="24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A492074-3DF5-48A2-929F-114E8E7DEF3F}" type="parTrans" cxnId="{CA1B35F6-5C12-4D6E-B6C0-F9848EB85509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AA870D1-A749-4FCD-A1AA-62EA8E3561D7}" type="sibTrans" cxnId="{CA1B35F6-5C12-4D6E-B6C0-F9848EB85509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924A33E-24FA-4A33-A16C-64B6D32B591F}">
      <dgm:prSet phldrT="[Текст]" custT="1"/>
      <dgm:spPr/>
      <dgm:t>
        <a:bodyPr/>
        <a:lstStyle/>
        <a:p>
          <a:r>
            <a:rPr lang="ru-RU" sz="20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Авторские</a:t>
          </a:r>
          <a:endParaRPr lang="ru-RU" sz="20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D68997E-EEFE-4D38-9763-8E22C32B9D59}" type="parTrans" cxnId="{2C1488F7-7E54-406C-860A-1587059E650A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4BA9A76-65FB-4CD0-8BEA-DA86E845D487}" type="sibTrans" cxnId="{2C1488F7-7E54-406C-860A-1587059E650A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5C99227-4D49-40AB-B56E-F769C2E1F557}">
      <dgm:prSet phldrT="[Текст]" custT="1"/>
      <dgm:spPr/>
      <dgm:t>
        <a:bodyPr/>
        <a:lstStyle/>
        <a:p>
          <a:r>
            <a:rPr lang="ru-RU" sz="20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Региональные</a:t>
          </a:r>
          <a:endParaRPr lang="ru-RU" sz="20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3B56E24-6E49-4C1A-AF0A-602050E44A70}" type="parTrans" cxnId="{5C9B4E20-F4A4-4F4D-ABCC-42794C694D91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6320629-C987-4522-8337-5EB0DC681A54}" type="sibTrans" cxnId="{5C9B4E20-F4A4-4F4D-ABCC-42794C694D91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D98831F-1B3D-44F5-972B-C851CEDEB7D7}">
      <dgm:prSet phldrT="[Текст]" custT="1"/>
      <dgm:spPr/>
      <dgm:t>
        <a:bodyPr/>
        <a:lstStyle/>
        <a:p>
          <a:r>
            <a:rPr lang="ru-RU" sz="16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Чемпионат профессионального мастерства</a:t>
          </a:r>
          <a:endParaRPr lang="ru-RU" sz="16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D2C8D2D-60C2-42A0-A6F9-6623DF644F1B}" type="parTrans" cxnId="{9016F41A-E5ED-4022-A1CA-4D28E2C92E42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3110191-AFC3-4905-87C9-687F230614E2}" type="sibTrans" cxnId="{9016F41A-E5ED-4022-A1CA-4D28E2C92E42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EF1E768-E7E4-4866-90AB-00DD866C774C}">
      <dgm:prSet phldrT="[Текст]" custT="1"/>
      <dgm:spPr/>
      <dgm:t>
        <a:bodyPr/>
        <a:lstStyle/>
        <a:p>
          <a:r>
            <a:rPr lang="ru-RU" sz="20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 проектов</a:t>
          </a:r>
          <a:endParaRPr lang="ru-RU" sz="20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411E12D-9855-4160-9942-3FF7EE8BD38F}" type="parTrans" cxnId="{0BE7CCB7-6236-4088-8F5A-13EF970CBE35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A3C9128-54A5-408B-B12E-2AB6243F5699}" type="sibTrans" cxnId="{0BE7CCB7-6236-4088-8F5A-13EF970CBE35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6D5ED10-D3B5-4F23-B463-FD2BBE6424F5}">
      <dgm:prSet phldrT="[Текст]" custT="1"/>
      <dgm:spPr/>
      <dgm:t>
        <a:bodyPr/>
        <a:lstStyle/>
        <a:p>
          <a:r>
            <a:rPr lang="ru-RU" sz="20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Квиз-турнир</a:t>
          </a:r>
          <a:endParaRPr lang="ru-RU" sz="20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1E8DA0B-51BF-49C2-9573-8BF35E18C215}" type="parTrans" cxnId="{739CEBA4-FCDA-4CB9-BC81-7325FD7A8443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FBE442B-E7DA-49A1-9F39-7CC9F1ABC5EC}" type="sibTrans" cxnId="{739CEBA4-FCDA-4CB9-BC81-7325FD7A8443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9AE5489-1AB6-46A8-A9D8-0665B556948F}">
      <dgm:prSet phldrT="[Текст]" custT="1"/>
      <dgm:spPr/>
      <dgm:t>
        <a:bodyPr/>
        <a:lstStyle/>
        <a:p>
          <a:r>
            <a:rPr lang="ru-RU" sz="2000" b="1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Форумы</a:t>
          </a:r>
          <a:endParaRPr lang="ru-RU" sz="2000" b="1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5722429-5181-4617-A993-0F0D10A525BC}" type="parTrans" cxnId="{394060D0-37BD-4C05-A1FD-A08D7874D726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7F74ABE-DFB2-4592-9A4A-FEECB1A39F4A}" type="sibTrans" cxnId="{394060D0-37BD-4C05-A1FD-A08D7874D726}">
      <dgm:prSet/>
      <dgm:spPr/>
      <dgm:t>
        <a:bodyPr/>
        <a:lstStyle/>
        <a:p>
          <a:endParaRPr lang="ru-RU" sz="1800" b="1">
            <a:solidFill>
              <a:srgbClr val="002060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F6EBFBB-4F6C-4DBB-B7DE-79E57224A57B}" type="pres">
      <dgm:prSet presAssocID="{9EF71BC5-8FC2-4758-9B10-5AE65B7E3F29}" presName="theList" presStyleCnt="0">
        <dgm:presLayoutVars>
          <dgm:dir/>
          <dgm:animLvl val="lvl"/>
          <dgm:resizeHandles val="exact"/>
        </dgm:presLayoutVars>
      </dgm:prSet>
      <dgm:spPr/>
    </dgm:pt>
    <dgm:pt modelId="{3B79C0F5-1B17-4BBC-9CC8-04FC6BEBC61B}" type="pres">
      <dgm:prSet presAssocID="{DECC9DC4-0103-4977-8CC0-02E05FE0A70F}" presName="compNode" presStyleCnt="0"/>
      <dgm:spPr/>
    </dgm:pt>
    <dgm:pt modelId="{B27B2353-12EA-4E01-BAFC-5A61BEB29CEE}" type="pres">
      <dgm:prSet presAssocID="{DECC9DC4-0103-4977-8CC0-02E05FE0A70F}" presName="aNode" presStyleLbl="bgShp" presStyleIdx="0" presStyleCnt="4" custLinFactNeighborX="583"/>
      <dgm:spPr/>
    </dgm:pt>
    <dgm:pt modelId="{24C8D1A0-313F-40B4-82BF-016838A1E1A3}" type="pres">
      <dgm:prSet presAssocID="{DECC9DC4-0103-4977-8CC0-02E05FE0A70F}" presName="textNode" presStyleLbl="bgShp" presStyleIdx="0" presStyleCnt="4"/>
      <dgm:spPr/>
    </dgm:pt>
    <dgm:pt modelId="{38FCB595-DADA-4FE1-8E55-21DF8E544324}" type="pres">
      <dgm:prSet presAssocID="{DECC9DC4-0103-4977-8CC0-02E05FE0A70F}" presName="compChildNode" presStyleCnt="0"/>
      <dgm:spPr/>
    </dgm:pt>
    <dgm:pt modelId="{CEF68D44-E69C-4D38-BAC0-B559D7751C02}" type="pres">
      <dgm:prSet presAssocID="{DECC9DC4-0103-4977-8CC0-02E05FE0A70F}" presName="theInnerList" presStyleCnt="0"/>
      <dgm:spPr/>
    </dgm:pt>
    <dgm:pt modelId="{3F0DC3B1-C1BC-4A0D-8723-D4E4FA25523A}" type="pres">
      <dgm:prSet presAssocID="{D3FA5B3B-FB7C-4941-8FC5-59A6B4776FDA}" presName="childNode" presStyleLbl="node1" presStyleIdx="0" presStyleCnt="10">
        <dgm:presLayoutVars>
          <dgm:bulletEnabled val="1"/>
        </dgm:presLayoutVars>
      </dgm:prSet>
      <dgm:spPr/>
    </dgm:pt>
    <dgm:pt modelId="{3F477F33-497E-43AB-99B6-0E3C935A2AEE}" type="pres">
      <dgm:prSet presAssocID="{D3FA5B3B-FB7C-4941-8FC5-59A6B4776FDA}" presName="aSpace2" presStyleCnt="0"/>
      <dgm:spPr/>
    </dgm:pt>
    <dgm:pt modelId="{BC827C2B-8C70-4512-80FC-A45DCE682B8C}" type="pres">
      <dgm:prSet presAssocID="{09CA0E56-F5B0-41B7-8826-8A631A51540B}" presName="childNode" presStyleLbl="node1" presStyleIdx="1" presStyleCnt="10">
        <dgm:presLayoutVars>
          <dgm:bulletEnabled val="1"/>
        </dgm:presLayoutVars>
      </dgm:prSet>
      <dgm:spPr/>
    </dgm:pt>
    <dgm:pt modelId="{D20B831D-9E43-4EB4-A185-58413CC7E439}" type="pres">
      <dgm:prSet presAssocID="{09CA0E56-F5B0-41B7-8826-8A631A51540B}" presName="aSpace2" presStyleCnt="0"/>
      <dgm:spPr/>
    </dgm:pt>
    <dgm:pt modelId="{48937DD1-DED0-49AE-BF59-D21C67C09ED4}" type="pres">
      <dgm:prSet presAssocID="{65C99227-4D49-40AB-B56E-F769C2E1F557}" presName="childNode" presStyleLbl="node1" presStyleIdx="2" presStyleCnt="10">
        <dgm:presLayoutVars>
          <dgm:bulletEnabled val="1"/>
        </dgm:presLayoutVars>
      </dgm:prSet>
      <dgm:spPr/>
    </dgm:pt>
    <dgm:pt modelId="{3308990E-16C5-480E-81FC-E105CEFD99FC}" type="pres">
      <dgm:prSet presAssocID="{DECC9DC4-0103-4977-8CC0-02E05FE0A70F}" presName="aSpace" presStyleCnt="0"/>
      <dgm:spPr/>
    </dgm:pt>
    <dgm:pt modelId="{C0EAA3BD-7083-4FCA-95E0-822BD1EF5F26}" type="pres">
      <dgm:prSet presAssocID="{D439A819-EC86-40A6-8E8E-80EF38FA77C2}" presName="compNode" presStyleCnt="0"/>
      <dgm:spPr/>
    </dgm:pt>
    <dgm:pt modelId="{3809F014-2900-4410-AEB2-712CDB408307}" type="pres">
      <dgm:prSet presAssocID="{D439A819-EC86-40A6-8E8E-80EF38FA77C2}" presName="aNode" presStyleLbl="bgShp" presStyleIdx="1" presStyleCnt="4"/>
      <dgm:spPr/>
    </dgm:pt>
    <dgm:pt modelId="{41A86E67-3024-494A-A927-958F46C225E0}" type="pres">
      <dgm:prSet presAssocID="{D439A819-EC86-40A6-8E8E-80EF38FA77C2}" presName="textNode" presStyleLbl="bgShp" presStyleIdx="1" presStyleCnt="4"/>
      <dgm:spPr/>
    </dgm:pt>
    <dgm:pt modelId="{FA715DD1-D06E-47CD-A05F-2C87AC6BE751}" type="pres">
      <dgm:prSet presAssocID="{D439A819-EC86-40A6-8E8E-80EF38FA77C2}" presName="compChildNode" presStyleCnt="0"/>
      <dgm:spPr/>
    </dgm:pt>
    <dgm:pt modelId="{6560EE8D-2715-4446-9534-BA68B07AB91A}" type="pres">
      <dgm:prSet presAssocID="{D439A819-EC86-40A6-8E8E-80EF38FA77C2}" presName="theInnerList" presStyleCnt="0"/>
      <dgm:spPr/>
    </dgm:pt>
    <dgm:pt modelId="{CD4417E9-E20E-42A5-BEE6-4557A05436E0}" type="pres">
      <dgm:prSet presAssocID="{EF27BD5E-89DD-492F-AA3C-69770A8D0958}" presName="childNode" presStyleLbl="node1" presStyleIdx="3" presStyleCnt="10">
        <dgm:presLayoutVars>
          <dgm:bulletEnabled val="1"/>
        </dgm:presLayoutVars>
      </dgm:prSet>
      <dgm:spPr/>
    </dgm:pt>
    <dgm:pt modelId="{22A121C7-8FFB-47B9-B270-A1FFFC48E770}" type="pres">
      <dgm:prSet presAssocID="{EF27BD5E-89DD-492F-AA3C-69770A8D0958}" presName="aSpace2" presStyleCnt="0"/>
      <dgm:spPr/>
    </dgm:pt>
    <dgm:pt modelId="{D5E53E43-21A0-4048-B257-E32280D0157B}" type="pres">
      <dgm:prSet presAssocID="{5D98831F-1B3D-44F5-972B-C851CEDEB7D7}" presName="childNode" presStyleLbl="node1" presStyleIdx="4" presStyleCnt="10">
        <dgm:presLayoutVars>
          <dgm:bulletEnabled val="1"/>
        </dgm:presLayoutVars>
      </dgm:prSet>
      <dgm:spPr/>
    </dgm:pt>
    <dgm:pt modelId="{4B4C1A4D-756B-4345-B203-21A31B40C5BB}" type="pres">
      <dgm:prSet presAssocID="{5D98831F-1B3D-44F5-972B-C851CEDEB7D7}" presName="aSpace2" presStyleCnt="0"/>
      <dgm:spPr/>
    </dgm:pt>
    <dgm:pt modelId="{A3A90C00-FF8F-4173-9353-4A5930E27D4D}" type="pres">
      <dgm:prSet presAssocID="{3EF1E768-E7E4-4866-90AB-00DD866C774C}" presName="childNode" presStyleLbl="node1" presStyleIdx="5" presStyleCnt="10">
        <dgm:presLayoutVars>
          <dgm:bulletEnabled val="1"/>
        </dgm:presLayoutVars>
      </dgm:prSet>
      <dgm:spPr/>
    </dgm:pt>
    <dgm:pt modelId="{4BF11868-1BA7-4B63-A710-67188DB9A556}" type="pres">
      <dgm:prSet presAssocID="{3EF1E768-E7E4-4866-90AB-00DD866C774C}" presName="aSpace2" presStyleCnt="0"/>
      <dgm:spPr/>
    </dgm:pt>
    <dgm:pt modelId="{94F58E6D-AD8A-4A56-A5E8-AF51254A2C4A}" type="pres">
      <dgm:prSet presAssocID="{16D5ED10-D3B5-4F23-B463-FD2BBE6424F5}" presName="childNode" presStyleLbl="node1" presStyleIdx="6" presStyleCnt="10">
        <dgm:presLayoutVars>
          <dgm:bulletEnabled val="1"/>
        </dgm:presLayoutVars>
      </dgm:prSet>
      <dgm:spPr/>
    </dgm:pt>
    <dgm:pt modelId="{450396BA-D2BC-4C45-9720-028A937C87EE}" type="pres">
      <dgm:prSet presAssocID="{16D5ED10-D3B5-4F23-B463-FD2BBE6424F5}" presName="aSpace2" presStyleCnt="0"/>
      <dgm:spPr/>
    </dgm:pt>
    <dgm:pt modelId="{18CD3AB9-601C-4925-BC77-15AB7C3D8212}" type="pres">
      <dgm:prSet presAssocID="{C9AE5489-1AB6-46A8-A9D8-0665B556948F}" presName="childNode" presStyleLbl="node1" presStyleIdx="7" presStyleCnt="10">
        <dgm:presLayoutVars>
          <dgm:bulletEnabled val="1"/>
        </dgm:presLayoutVars>
      </dgm:prSet>
      <dgm:spPr/>
    </dgm:pt>
    <dgm:pt modelId="{9DDE73BF-7998-40F2-B741-DFB4BCA72EB1}" type="pres">
      <dgm:prSet presAssocID="{D439A819-EC86-40A6-8E8E-80EF38FA77C2}" presName="aSpace" presStyleCnt="0"/>
      <dgm:spPr/>
    </dgm:pt>
    <dgm:pt modelId="{997C797D-FBA1-41FB-B729-BF52D7FE2ED4}" type="pres">
      <dgm:prSet presAssocID="{FB0FE083-FA2C-45C8-979F-0AFD89DE3AA3}" presName="compNode" presStyleCnt="0"/>
      <dgm:spPr/>
    </dgm:pt>
    <dgm:pt modelId="{729B8DFA-C70E-489D-8595-3D6101500E19}" type="pres">
      <dgm:prSet presAssocID="{FB0FE083-FA2C-45C8-979F-0AFD89DE3AA3}" presName="aNode" presStyleLbl="bgShp" presStyleIdx="2" presStyleCnt="4"/>
      <dgm:spPr/>
    </dgm:pt>
    <dgm:pt modelId="{760AEF7F-D765-40D7-882B-65B7498A01DF}" type="pres">
      <dgm:prSet presAssocID="{FB0FE083-FA2C-45C8-979F-0AFD89DE3AA3}" presName="textNode" presStyleLbl="bgShp" presStyleIdx="2" presStyleCnt="4"/>
      <dgm:spPr/>
    </dgm:pt>
    <dgm:pt modelId="{94505ABB-FF69-4799-ADF4-F124CD612888}" type="pres">
      <dgm:prSet presAssocID="{FB0FE083-FA2C-45C8-979F-0AFD89DE3AA3}" presName="compChildNode" presStyleCnt="0"/>
      <dgm:spPr/>
    </dgm:pt>
    <dgm:pt modelId="{11E3410F-0477-42C3-9188-916E91E34C04}" type="pres">
      <dgm:prSet presAssocID="{FB0FE083-FA2C-45C8-979F-0AFD89DE3AA3}" presName="theInnerList" presStyleCnt="0"/>
      <dgm:spPr/>
    </dgm:pt>
    <dgm:pt modelId="{5B4042C9-5639-4B26-9BD0-88606FFD6DFB}" type="pres">
      <dgm:prSet presAssocID="{514FFC8B-EC7F-4A20-B4B5-DD80286EC013}" presName="childNode" presStyleLbl="node1" presStyleIdx="8" presStyleCnt="10">
        <dgm:presLayoutVars>
          <dgm:bulletEnabled val="1"/>
        </dgm:presLayoutVars>
      </dgm:prSet>
      <dgm:spPr/>
    </dgm:pt>
    <dgm:pt modelId="{91ED5735-8E9D-45C0-94B2-18FEDFCA9C26}" type="pres">
      <dgm:prSet presAssocID="{FB0FE083-FA2C-45C8-979F-0AFD89DE3AA3}" presName="aSpace" presStyleCnt="0"/>
      <dgm:spPr/>
    </dgm:pt>
    <dgm:pt modelId="{10E92A6C-7F54-48A1-9298-0327F488D852}" type="pres">
      <dgm:prSet presAssocID="{707550E7-048C-40B4-A529-22861CADD44A}" presName="compNode" presStyleCnt="0"/>
      <dgm:spPr/>
    </dgm:pt>
    <dgm:pt modelId="{88ED2FB9-1917-4250-B952-0E257CDF8F8F}" type="pres">
      <dgm:prSet presAssocID="{707550E7-048C-40B4-A529-22861CADD44A}" presName="aNode" presStyleLbl="bgShp" presStyleIdx="3" presStyleCnt="4"/>
      <dgm:spPr/>
    </dgm:pt>
    <dgm:pt modelId="{E7CF56F9-CDF9-432D-A6E1-9529B4F30D4D}" type="pres">
      <dgm:prSet presAssocID="{707550E7-048C-40B4-A529-22861CADD44A}" presName="textNode" presStyleLbl="bgShp" presStyleIdx="3" presStyleCnt="4"/>
      <dgm:spPr/>
    </dgm:pt>
    <dgm:pt modelId="{CBADA2D7-0DE4-4B15-B894-26674AE38B5B}" type="pres">
      <dgm:prSet presAssocID="{707550E7-048C-40B4-A529-22861CADD44A}" presName="compChildNode" presStyleCnt="0"/>
      <dgm:spPr/>
    </dgm:pt>
    <dgm:pt modelId="{DDBA22F5-B9BB-4C4C-83CE-8D4D4E4D3B8F}" type="pres">
      <dgm:prSet presAssocID="{707550E7-048C-40B4-A529-22861CADD44A}" presName="theInnerList" presStyleCnt="0"/>
      <dgm:spPr/>
    </dgm:pt>
    <dgm:pt modelId="{4B802F81-9743-4F2D-9BC3-84B9C39A77E5}" type="pres">
      <dgm:prSet presAssocID="{D924A33E-24FA-4A33-A16C-64B6D32B591F}" presName="childNode" presStyleLbl="node1" presStyleIdx="9" presStyleCnt="10">
        <dgm:presLayoutVars>
          <dgm:bulletEnabled val="1"/>
        </dgm:presLayoutVars>
      </dgm:prSet>
      <dgm:spPr/>
    </dgm:pt>
  </dgm:ptLst>
  <dgm:cxnLst>
    <dgm:cxn modelId="{F1B55100-71ED-4E86-BE25-7196B7DD0E2B}" srcId="{DECC9DC4-0103-4977-8CC0-02E05FE0A70F}" destId="{09CA0E56-F5B0-41B7-8826-8A631A51540B}" srcOrd="1" destOrd="0" parTransId="{C89ED761-0FC6-4215-855E-E475AB2EA668}" sibTransId="{933AA008-6928-49A2-8109-854036CF0523}"/>
    <dgm:cxn modelId="{94654907-3312-4C7C-952E-0797A82184BD}" srcId="{DECC9DC4-0103-4977-8CC0-02E05FE0A70F}" destId="{D3FA5B3B-FB7C-4941-8FC5-59A6B4776FDA}" srcOrd="0" destOrd="0" parTransId="{8E1881D3-01DF-484C-BD58-74714CC77072}" sibTransId="{7B02EDAD-858A-4692-A627-9E5F5C6541CC}"/>
    <dgm:cxn modelId="{9016F41A-E5ED-4022-A1CA-4D28E2C92E42}" srcId="{D439A819-EC86-40A6-8E8E-80EF38FA77C2}" destId="{5D98831F-1B3D-44F5-972B-C851CEDEB7D7}" srcOrd="1" destOrd="0" parTransId="{1D2C8D2D-60C2-42A0-A6F9-6623DF644F1B}" sibTransId="{E3110191-AFC3-4905-87C9-687F230614E2}"/>
    <dgm:cxn modelId="{5C9B4E20-F4A4-4F4D-ABCC-42794C694D91}" srcId="{DECC9DC4-0103-4977-8CC0-02E05FE0A70F}" destId="{65C99227-4D49-40AB-B56E-F769C2E1F557}" srcOrd="2" destOrd="0" parTransId="{33B56E24-6E49-4C1A-AF0A-602050E44A70}" sibTransId="{36320629-C987-4522-8337-5EB0DC681A54}"/>
    <dgm:cxn modelId="{78066B21-FE24-4CAD-998C-4AC27E8FAF87}" type="presOf" srcId="{DECC9DC4-0103-4977-8CC0-02E05FE0A70F}" destId="{B27B2353-12EA-4E01-BAFC-5A61BEB29CEE}" srcOrd="0" destOrd="0" presId="urn:microsoft.com/office/officeart/2005/8/layout/lProcess2"/>
    <dgm:cxn modelId="{EE728C3E-AF40-45D0-8548-01DA52E41078}" type="presOf" srcId="{D924A33E-24FA-4A33-A16C-64B6D32B591F}" destId="{4B802F81-9743-4F2D-9BC3-84B9C39A77E5}" srcOrd="0" destOrd="0" presId="urn:microsoft.com/office/officeart/2005/8/layout/lProcess2"/>
    <dgm:cxn modelId="{7A80B15F-9E30-4FBF-A45B-C1E40F903541}" type="presOf" srcId="{C9AE5489-1AB6-46A8-A9D8-0665B556948F}" destId="{18CD3AB9-601C-4925-BC77-15AB7C3D8212}" srcOrd="0" destOrd="0" presId="urn:microsoft.com/office/officeart/2005/8/layout/lProcess2"/>
    <dgm:cxn modelId="{28E64D61-99FA-4554-B3E0-AC0C08F8FEAA}" srcId="{FB0FE083-FA2C-45C8-979F-0AFD89DE3AA3}" destId="{514FFC8B-EC7F-4A20-B4B5-DD80286EC013}" srcOrd="0" destOrd="0" parTransId="{5CFE53FE-AEC2-44F1-8401-C66ED13500D3}" sibTransId="{2C1C3CD7-2199-4769-97C9-6CBB503B9D70}"/>
    <dgm:cxn modelId="{26DACB43-BB49-4AE2-8C5D-2AB0DC515394}" srcId="{9EF71BC5-8FC2-4758-9B10-5AE65B7E3F29}" destId="{DECC9DC4-0103-4977-8CC0-02E05FE0A70F}" srcOrd="0" destOrd="0" parTransId="{847424FA-8504-4CCE-A953-E22BC60025C8}" sibTransId="{1FF89A3A-3882-4E9C-BA4D-4A40B880E8EB}"/>
    <dgm:cxn modelId="{8F48404D-99BF-4E5B-838C-311F99DF12DC}" type="presOf" srcId="{514FFC8B-EC7F-4A20-B4B5-DD80286EC013}" destId="{5B4042C9-5639-4B26-9BD0-88606FFD6DFB}" srcOrd="0" destOrd="0" presId="urn:microsoft.com/office/officeart/2005/8/layout/lProcess2"/>
    <dgm:cxn modelId="{A70F9874-1257-4F05-8062-A32203A4958E}" type="presOf" srcId="{16D5ED10-D3B5-4F23-B463-FD2BBE6424F5}" destId="{94F58E6D-AD8A-4A56-A5E8-AF51254A2C4A}" srcOrd="0" destOrd="0" presId="urn:microsoft.com/office/officeart/2005/8/layout/lProcess2"/>
    <dgm:cxn modelId="{81753577-9F22-42ED-A5EC-BF803ABA7CEA}" type="presOf" srcId="{707550E7-048C-40B4-A529-22861CADD44A}" destId="{88ED2FB9-1917-4250-B952-0E257CDF8F8F}" srcOrd="0" destOrd="0" presId="urn:microsoft.com/office/officeart/2005/8/layout/lProcess2"/>
    <dgm:cxn modelId="{C0D03584-8650-40E9-A665-1BA45C214FA6}" type="presOf" srcId="{65C99227-4D49-40AB-B56E-F769C2E1F557}" destId="{48937DD1-DED0-49AE-BF59-D21C67C09ED4}" srcOrd="0" destOrd="0" presId="urn:microsoft.com/office/officeart/2005/8/layout/lProcess2"/>
    <dgm:cxn modelId="{88995B87-F10D-4E42-9FC0-D7B265C3B618}" type="presOf" srcId="{707550E7-048C-40B4-A529-22861CADD44A}" destId="{E7CF56F9-CDF9-432D-A6E1-9529B4F30D4D}" srcOrd="1" destOrd="0" presId="urn:microsoft.com/office/officeart/2005/8/layout/lProcess2"/>
    <dgm:cxn modelId="{94ABF28C-81A9-4A35-903B-B3CDEC1CF82E}" type="presOf" srcId="{FB0FE083-FA2C-45C8-979F-0AFD89DE3AA3}" destId="{729B8DFA-C70E-489D-8595-3D6101500E19}" srcOrd="0" destOrd="0" presId="urn:microsoft.com/office/officeart/2005/8/layout/lProcess2"/>
    <dgm:cxn modelId="{4F8FF596-08BC-4B61-8CE4-BB4691E39DA0}" type="presOf" srcId="{EF27BD5E-89DD-492F-AA3C-69770A8D0958}" destId="{CD4417E9-E20E-42A5-BEE6-4557A05436E0}" srcOrd="0" destOrd="0" presId="urn:microsoft.com/office/officeart/2005/8/layout/lProcess2"/>
    <dgm:cxn modelId="{DA83AA9C-D3E1-4B2F-A6C4-03F19D6AAC84}" type="presOf" srcId="{09CA0E56-F5B0-41B7-8826-8A631A51540B}" destId="{BC827C2B-8C70-4512-80FC-A45DCE682B8C}" srcOrd="0" destOrd="0" presId="urn:microsoft.com/office/officeart/2005/8/layout/lProcess2"/>
    <dgm:cxn modelId="{32AF679F-A464-4E7C-953F-0BF5F4DB556A}" type="presOf" srcId="{3EF1E768-E7E4-4866-90AB-00DD866C774C}" destId="{A3A90C00-FF8F-4173-9353-4A5930E27D4D}" srcOrd="0" destOrd="0" presId="urn:microsoft.com/office/officeart/2005/8/layout/lProcess2"/>
    <dgm:cxn modelId="{739CEBA4-FCDA-4CB9-BC81-7325FD7A8443}" srcId="{D439A819-EC86-40A6-8E8E-80EF38FA77C2}" destId="{16D5ED10-D3B5-4F23-B463-FD2BBE6424F5}" srcOrd="3" destOrd="0" parTransId="{81E8DA0B-51BF-49C2-9573-8BF35E18C215}" sibTransId="{2FBE442B-E7DA-49A1-9F39-7CC9F1ABC5EC}"/>
    <dgm:cxn modelId="{257B09B1-9259-46D5-8E5C-75A1B6DCF8DC}" type="presOf" srcId="{5D98831F-1B3D-44F5-972B-C851CEDEB7D7}" destId="{D5E53E43-21A0-4048-B257-E32280D0157B}" srcOrd="0" destOrd="0" presId="urn:microsoft.com/office/officeart/2005/8/layout/lProcess2"/>
    <dgm:cxn modelId="{0BE7CCB7-6236-4088-8F5A-13EF970CBE35}" srcId="{D439A819-EC86-40A6-8E8E-80EF38FA77C2}" destId="{3EF1E768-E7E4-4866-90AB-00DD866C774C}" srcOrd="2" destOrd="0" parTransId="{6411E12D-9855-4160-9942-3FF7EE8BD38F}" sibTransId="{8A3C9128-54A5-408B-B12E-2AB6243F5699}"/>
    <dgm:cxn modelId="{951F51B8-FD8A-405D-A0A4-8F437F2FB4FB}" type="presOf" srcId="{D439A819-EC86-40A6-8E8E-80EF38FA77C2}" destId="{41A86E67-3024-494A-A927-958F46C225E0}" srcOrd="1" destOrd="0" presId="urn:microsoft.com/office/officeart/2005/8/layout/lProcess2"/>
    <dgm:cxn modelId="{8E2F12BA-AD03-42DA-BE7F-E699233A0B64}" type="presOf" srcId="{D3FA5B3B-FB7C-4941-8FC5-59A6B4776FDA}" destId="{3F0DC3B1-C1BC-4A0D-8723-D4E4FA25523A}" srcOrd="0" destOrd="0" presId="urn:microsoft.com/office/officeart/2005/8/layout/lProcess2"/>
    <dgm:cxn modelId="{7556F7BA-863B-4260-A9D0-40DEEC82F6C5}" type="presOf" srcId="{FB0FE083-FA2C-45C8-979F-0AFD89DE3AA3}" destId="{760AEF7F-D765-40D7-882B-65B7498A01DF}" srcOrd="1" destOrd="0" presId="urn:microsoft.com/office/officeart/2005/8/layout/lProcess2"/>
    <dgm:cxn modelId="{8CCC75BF-1115-46F9-96CD-5959D41BD30E}" srcId="{9EF71BC5-8FC2-4758-9B10-5AE65B7E3F29}" destId="{FB0FE083-FA2C-45C8-979F-0AFD89DE3AA3}" srcOrd="2" destOrd="0" parTransId="{DA8A146B-E67E-4F8A-8A28-0DF910FA327E}" sibTransId="{FC4215AC-5C59-414D-8045-E7714D84DD48}"/>
    <dgm:cxn modelId="{ED3AD0C7-F864-4A0F-B72F-A0348895C6C8}" type="presOf" srcId="{9EF71BC5-8FC2-4758-9B10-5AE65B7E3F29}" destId="{DF6EBFBB-4F6C-4DBB-B7DE-79E57224A57B}" srcOrd="0" destOrd="0" presId="urn:microsoft.com/office/officeart/2005/8/layout/lProcess2"/>
    <dgm:cxn modelId="{9B74DBCA-8754-4DFB-8FDB-0D35F1D90A51}" type="presOf" srcId="{DECC9DC4-0103-4977-8CC0-02E05FE0A70F}" destId="{24C8D1A0-313F-40B4-82BF-016838A1E1A3}" srcOrd="1" destOrd="0" presId="urn:microsoft.com/office/officeart/2005/8/layout/lProcess2"/>
    <dgm:cxn modelId="{394060D0-37BD-4C05-A1FD-A08D7874D726}" srcId="{D439A819-EC86-40A6-8E8E-80EF38FA77C2}" destId="{C9AE5489-1AB6-46A8-A9D8-0665B556948F}" srcOrd="4" destOrd="0" parTransId="{45722429-5181-4617-A993-0F0D10A525BC}" sibTransId="{37F74ABE-DFB2-4592-9A4A-FEECB1A39F4A}"/>
    <dgm:cxn modelId="{84F91ADC-E349-4F68-909D-F80B1939CD1D}" srcId="{9EF71BC5-8FC2-4758-9B10-5AE65B7E3F29}" destId="{D439A819-EC86-40A6-8E8E-80EF38FA77C2}" srcOrd="1" destOrd="0" parTransId="{FCE0F865-4A1F-4FD4-9E73-FDFFF604F364}" sibTransId="{CA873AA4-263A-4979-8769-EC9B00B1F750}"/>
    <dgm:cxn modelId="{E16832EB-D700-4850-8FFF-0C5FD4DF807A}" type="presOf" srcId="{D439A819-EC86-40A6-8E8E-80EF38FA77C2}" destId="{3809F014-2900-4410-AEB2-712CDB408307}" srcOrd="0" destOrd="0" presId="urn:microsoft.com/office/officeart/2005/8/layout/lProcess2"/>
    <dgm:cxn modelId="{CEF886F5-2286-4B81-BF3E-490280A620F5}" srcId="{D439A819-EC86-40A6-8E8E-80EF38FA77C2}" destId="{EF27BD5E-89DD-492F-AA3C-69770A8D0958}" srcOrd="0" destOrd="0" parTransId="{28A23B82-F571-4CCB-B02C-4FFA7C082259}" sibTransId="{1B6B22A4-C001-4EE0-B0B7-2C838BCCE920}"/>
    <dgm:cxn modelId="{CA1B35F6-5C12-4D6E-B6C0-F9848EB85509}" srcId="{9EF71BC5-8FC2-4758-9B10-5AE65B7E3F29}" destId="{707550E7-048C-40B4-A529-22861CADD44A}" srcOrd="3" destOrd="0" parTransId="{3A492074-3DF5-48A2-929F-114E8E7DEF3F}" sibTransId="{DAA870D1-A749-4FCD-A1AA-62EA8E3561D7}"/>
    <dgm:cxn modelId="{2C1488F7-7E54-406C-860A-1587059E650A}" srcId="{707550E7-048C-40B4-A529-22861CADD44A}" destId="{D924A33E-24FA-4A33-A16C-64B6D32B591F}" srcOrd="0" destOrd="0" parTransId="{AD68997E-EEFE-4D38-9763-8E22C32B9D59}" sibTransId="{84BA9A76-65FB-4CD0-8BEA-DA86E845D487}"/>
    <dgm:cxn modelId="{22FA519C-9377-4B09-9BF2-D2D5BA15CE88}" type="presParOf" srcId="{DF6EBFBB-4F6C-4DBB-B7DE-79E57224A57B}" destId="{3B79C0F5-1B17-4BBC-9CC8-04FC6BEBC61B}" srcOrd="0" destOrd="0" presId="urn:microsoft.com/office/officeart/2005/8/layout/lProcess2"/>
    <dgm:cxn modelId="{38AADE1A-1E47-48A6-A3AB-CBC93C89B63A}" type="presParOf" srcId="{3B79C0F5-1B17-4BBC-9CC8-04FC6BEBC61B}" destId="{B27B2353-12EA-4E01-BAFC-5A61BEB29CEE}" srcOrd="0" destOrd="0" presId="urn:microsoft.com/office/officeart/2005/8/layout/lProcess2"/>
    <dgm:cxn modelId="{D8CA0B18-3360-4317-93B4-A1B69E36C5B6}" type="presParOf" srcId="{3B79C0F5-1B17-4BBC-9CC8-04FC6BEBC61B}" destId="{24C8D1A0-313F-40B4-82BF-016838A1E1A3}" srcOrd="1" destOrd="0" presId="urn:microsoft.com/office/officeart/2005/8/layout/lProcess2"/>
    <dgm:cxn modelId="{1A227347-1BB4-4894-90E6-6F06C1D32AA2}" type="presParOf" srcId="{3B79C0F5-1B17-4BBC-9CC8-04FC6BEBC61B}" destId="{38FCB595-DADA-4FE1-8E55-21DF8E544324}" srcOrd="2" destOrd="0" presId="urn:microsoft.com/office/officeart/2005/8/layout/lProcess2"/>
    <dgm:cxn modelId="{E2AF8D93-D493-4D22-B2EB-B5F89265A338}" type="presParOf" srcId="{38FCB595-DADA-4FE1-8E55-21DF8E544324}" destId="{CEF68D44-E69C-4D38-BAC0-B559D7751C02}" srcOrd="0" destOrd="0" presId="urn:microsoft.com/office/officeart/2005/8/layout/lProcess2"/>
    <dgm:cxn modelId="{E01342AB-3DC7-400C-BB5D-D35CAA102D3F}" type="presParOf" srcId="{CEF68D44-E69C-4D38-BAC0-B559D7751C02}" destId="{3F0DC3B1-C1BC-4A0D-8723-D4E4FA25523A}" srcOrd="0" destOrd="0" presId="urn:microsoft.com/office/officeart/2005/8/layout/lProcess2"/>
    <dgm:cxn modelId="{C748A53E-CC29-4407-9F49-1B59C0BCB3BA}" type="presParOf" srcId="{CEF68D44-E69C-4D38-BAC0-B559D7751C02}" destId="{3F477F33-497E-43AB-99B6-0E3C935A2AEE}" srcOrd="1" destOrd="0" presId="urn:microsoft.com/office/officeart/2005/8/layout/lProcess2"/>
    <dgm:cxn modelId="{F2C147F0-59EF-41E1-8208-18040A3BC90B}" type="presParOf" srcId="{CEF68D44-E69C-4D38-BAC0-B559D7751C02}" destId="{BC827C2B-8C70-4512-80FC-A45DCE682B8C}" srcOrd="2" destOrd="0" presId="urn:microsoft.com/office/officeart/2005/8/layout/lProcess2"/>
    <dgm:cxn modelId="{08319456-E1B8-4E53-8156-A1F76C0BCF7E}" type="presParOf" srcId="{CEF68D44-E69C-4D38-BAC0-B559D7751C02}" destId="{D20B831D-9E43-4EB4-A185-58413CC7E439}" srcOrd="3" destOrd="0" presId="urn:microsoft.com/office/officeart/2005/8/layout/lProcess2"/>
    <dgm:cxn modelId="{8E0D4175-786F-4233-B16E-08EF6AB4C593}" type="presParOf" srcId="{CEF68D44-E69C-4D38-BAC0-B559D7751C02}" destId="{48937DD1-DED0-49AE-BF59-D21C67C09ED4}" srcOrd="4" destOrd="0" presId="urn:microsoft.com/office/officeart/2005/8/layout/lProcess2"/>
    <dgm:cxn modelId="{4098A65F-40CE-4C6A-A6E0-0F92486FF442}" type="presParOf" srcId="{DF6EBFBB-4F6C-4DBB-B7DE-79E57224A57B}" destId="{3308990E-16C5-480E-81FC-E105CEFD99FC}" srcOrd="1" destOrd="0" presId="urn:microsoft.com/office/officeart/2005/8/layout/lProcess2"/>
    <dgm:cxn modelId="{74664EB7-C107-4CEA-B0EC-D56477ACB683}" type="presParOf" srcId="{DF6EBFBB-4F6C-4DBB-B7DE-79E57224A57B}" destId="{C0EAA3BD-7083-4FCA-95E0-822BD1EF5F26}" srcOrd="2" destOrd="0" presId="urn:microsoft.com/office/officeart/2005/8/layout/lProcess2"/>
    <dgm:cxn modelId="{2A365F22-1F3E-4E78-A944-24F100166244}" type="presParOf" srcId="{C0EAA3BD-7083-4FCA-95E0-822BD1EF5F26}" destId="{3809F014-2900-4410-AEB2-712CDB408307}" srcOrd="0" destOrd="0" presId="urn:microsoft.com/office/officeart/2005/8/layout/lProcess2"/>
    <dgm:cxn modelId="{47D5E41C-E938-4CBF-ADF9-16750EFF33BA}" type="presParOf" srcId="{C0EAA3BD-7083-4FCA-95E0-822BD1EF5F26}" destId="{41A86E67-3024-494A-A927-958F46C225E0}" srcOrd="1" destOrd="0" presId="urn:microsoft.com/office/officeart/2005/8/layout/lProcess2"/>
    <dgm:cxn modelId="{2F35CDF1-6713-4008-8FB7-79A4E565BD2F}" type="presParOf" srcId="{C0EAA3BD-7083-4FCA-95E0-822BD1EF5F26}" destId="{FA715DD1-D06E-47CD-A05F-2C87AC6BE751}" srcOrd="2" destOrd="0" presId="urn:microsoft.com/office/officeart/2005/8/layout/lProcess2"/>
    <dgm:cxn modelId="{1AEA27C3-B1EA-45A2-B71C-4983482EAAD7}" type="presParOf" srcId="{FA715DD1-D06E-47CD-A05F-2C87AC6BE751}" destId="{6560EE8D-2715-4446-9534-BA68B07AB91A}" srcOrd="0" destOrd="0" presId="urn:microsoft.com/office/officeart/2005/8/layout/lProcess2"/>
    <dgm:cxn modelId="{E9627671-E03B-4A1F-9B40-AE3239DF6B3D}" type="presParOf" srcId="{6560EE8D-2715-4446-9534-BA68B07AB91A}" destId="{CD4417E9-E20E-42A5-BEE6-4557A05436E0}" srcOrd="0" destOrd="0" presId="urn:microsoft.com/office/officeart/2005/8/layout/lProcess2"/>
    <dgm:cxn modelId="{3233474F-C25F-46E0-8368-A6609C00DE4D}" type="presParOf" srcId="{6560EE8D-2715-4446-9534-BA68B07AB91A}" destId="{22A121C7-8FFB-47B9-B270-A1FFFC48E770}" srcOrd="1" destOrd="0" presId="urn:microsoft.com/office/officeart/2005/8/layout/lProcess2"/>
    <dgm:cxn modelId="{769EE2D3-FBE7-4523-9495-A422B36A7311}" type="presParOf" srcId="{6560EE8D-2715-4446-9534-BA68B07AB91A}" destId="{D5E53E43-21A0-4048-B257-E32280D0157B}" srcOrd="2" destOrd="0" presId="urn:microsoft.com/office/officeart/2005/8/layout/lProcess2"/>
    <dgm:cxn modelId="{4F3B2DA1-8CC7-44D4-91E7-06D092FEE300}" type="presParOf" srcId="{6560EE8D-2715-4446-9534-BA68B07AB91A}" destId="{4B4C1A4D-756B-4345-B203-21A31B40C5BB}" srcOrd="3" destOrd="0" presId="urn:microsoft.com/office/officeart/2005/8/layout/lProcess2"/>
    <dgm:cxn modelId="{4DDD9E9A-FF54-4DE6-A24D-344BA1A24112}" type="presParOf" srcId="{6560EE8D-2715-4446-9534-BA68B07AB91A}" destId="{A3A90C00-FF8F-4173-9353-4A5930E27D4D}" srcOrd="4" destOrd="0" presId="urn:microsoft.com/office/officeart/2005/8/layout/lProcess2"/>
    <dgm:cxn modelId="{2367F93A-3555-4D12-9DAF-EFDE1EB9BF77}" type="presParOf" srcId="{6560EE8D-2715-4446-9534-BA68B07AB91A}" destId="{4BF11868-1BA7-4B63-A710-67188DB9A556}" srcOrd="5" destOrd="0" presId="urn:microsoft.com/office/officeart/2005/8/layout/lProcess2"/>
    <dgm:cxn modelId="{DD443B49-3762-43D6-8657-9C39136CFDF0}" type="presParOf" srcId="{6560EE8D-2715-4446-9534-BA68B07AB91A}" destId="{94F58E6D-AD8A-4A56-A5E8-AF51254A2C4A}" srcOrd="6" destOrd="0" presId="urn:microsoft.com/office/officeart/2005/8/layout/lProcess2"/>
    <dgm:cxn modelId="{AD5039E4-7FE3-460F-B4C3-BDBF4763BCA4}" type="presParOf" srcId="{6560EE8D-2715-4446-9534-BA68B07AB91A}" destId="{450396BA-D2BC-4C45-9720-028A937C87EE}" srcOrd="7" destOrd="0" presId="urn:microsoft.com/office/officeart/2005/8/layout/lProcess2"/>
    <dgm:cxn modelId="{F1E38908-E686-4D81-B2A4-6569D0DE4512}" type="presParOf" srcId="{6560EE8D-2715-4446-9534-BA68B07AB91A}" destId="{18CD3AB9-601C-4925-BC77-15AB7C3D8212}" srcOrd="8" destOrd="0" presId="urn:microsoft.com/office/officeart/2005/8/layout/lProcess2"/>
    <dgm:cxn modelId="{7038281E-9878-4BA9-9F62-02B376E83069}" type="presParOf" srcId="{DF6EBFBB-4F6C-4DBB-B7DE-79E57224A57B}" destId="{9DDE73BF-7998-40F2-B741-DFB4BCA72EB1}" srcOrd="3" destOrd="0" presId="urn:microsoft.com/office/officeart/2005/8/layout/lProcess2"/>
    <dgm:cxn modelId="{897081AD-81BA-45E2-8AB6-5699F02F89CB}" type="presParOf" srcId="{DF6EBFBB-4F6C-4DBB-B7DE-79E57224A57B}" destId="{997C797D-FBA1-41FB-B729-BF52D7FE2ED4}" srcOrd="4" destOrd="0" presId="urn:microsoft.com/office/officeart/2005/8/layout/lProcess2"/>
    <dgm:cxn modelId="{9E031712-9244-4635-9E33-F038EF6DBB16}" type="presParOf" srcId="{997C797D-FBA1-41FB-B729-BF52D7FE2ED4}" destId="{729B8DFA-C70E-489D-8595-3D6101500E19}" srcOrd="0" destOrd="0" presId="urn:microsoft.com/office/officeart/2005/8/layout/lProcess2"/>
    <dgm:cxn modelId="{1E11E1F2-D809-4E62-9E46-39F4E28FD9AC}" type="presParOf" srcId="{997C797D-FBA1-41FB-B729-BF52D7FE2ED4}" destId="{760AEF7F-D765-40D7-882B-65B7498A01DF}" srcOrd="1" destOrd="0" presId="urn:microsoft.com/office/officeart/2005/8/layout/lProcess2"/>
    <dgm:cxn modelId="{E0A02ABC-64D3-4D19-AB52-B3E626211CD0}" type="presParOf" srcId="{997C797D-FBA1-41FB-B729-BF52D7FE2ED4}" destId="{94505ABB-FF69-4799-ADF4-F124CD612888}" srcOrd="2" destOrd="0" presId="urn:microsoft.com/office/officeart/2005/8/layout/lProcess2"/>
    <dgm:cxn modelId="{9B30B2F2-37D2-4646-9C6D-92A6F53DB127}" type="presParOf" srcId="{94505ABB-FF69-4799-ADF4-F124CD612888}" destId="{11E3410F-0477-42C3-9188-916E91E34C04}" srcOrd="0" destOrd="0" presId="urn:microsoft.com/office/officeart/2005/8/layout/lProcess2"/>
    <dgm:cxn modelId="{C1175398-3C47-4A76-81DF-06ED3DA6C4C0}" type="presParOf" srcId="{11E3410F-0477-42C3-9188-916E91E34C04}" destId="{5B4042C9-5639-4B26-9BD0-88606FFD6DFB}" srcOrd="0" destOrd="0" presId="urn:microsoft.com/office/officeart/2005/8/layout/lProcess2"/>
    <dgm:cxn modelId="{DBB9A507-FC11-468F-938A-9F8940F1BD07}" type="presParOf" srcId="{DF6EBFBB-4F6C-4DBB-B7DE-79E57224A57B}" destId="{91ED5735-8E9D-45C0-94B2-18FEDFCA9C26}" srcOrd="5" destOrd="0" presId="urn:microsoft.com/office/officeart/2005/8/layout/lProcess2"/>
    <dgm:cxn modelId="{022B97D7-B921-4F17-B891-1EBE3259CB64}" type="presParOf" srcId="{DF6EBFBB-4F6C-4DBB-B7DE-79E57224A57B}" destId="{10E92A6C-7F54-48A1-9298-0327F488D852}" srcOrd="6" destOrd="0" presId="urn:microsoft.com/office/officeart/2005/8/layout/lProcess2"/>
    <dgm:cxn modelId="{E9A431B8-A5B4-4720-B1C7-ABA7D0710376}" type="presParOf" srcId="{10E92A6C-7F54-48A1-9298-0327F488D852}" destId="{88ED2FB9-1917-4250-B952-0E257CDF8F8F}" srcOrd="0" destOrd="0" presId="urn:microsoft.com/office/officeart/2005/8/layout/lProcess2"/>
    <dgm:cxn modelId="{F53202FF-4DE6-4C08-8BB6-F8A00B725CB0}" type="presParOf" srcId="{10E92A6C-7F54-48A1-9298-0327F488D852}" destId="{E7CF56F9-CDF9-432D-A6E1-9529B4F30D4D}" srcOrd="1" destOrd="0" presId="urn:microsoft.com/office/officeart/2005/8/layout/lProcess2"/>
    <dgm:cxn modelId="{F183F74B-6130-4888-A306-37D1CC016226}" type="presParOf" srcId="{10E92A6C-7F54-48A1-9298-0327F488D852}" destId="{CBADA2D7-0DE4-4B15-B894-26674AE38B5B}" srcOrd="2" destOrd="0" presId="urn:microsoft.com/office/officeart/2005/8/layout/lProcess2"/>
    <dgm:cxn modelId="{9045211F-058E-41D4-85C9-47478436FCD3}" type="presParOf" srcId="{CBADA2D7-0DE4-4B15-B894-26674AE38B5B}" destId="{DDBA22F5-B9BB-4C4C-83CE-8D4D4E4D3B8F}" srcOrd="0" destOrd="0" presId="urn:microsoft.com/office/officeart/2005/8/layout/lProcess2"/>
    <dgm:cxn modelId="{8798E648-075F-4FEA-BFF3-892043C8BD28}" type="presParOf" srcId="{DDBA22F5-B9BB-4C4C-83CE-8D4D4E4D3B8F}" destId="{4B802F81-9743-4F2D-9BC3-84B9C39A77E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B2353-12EA-4E01-BAFC-5A61BEB29CEE}">
      <dsp:nvSpPr>
        <dsp:cNvPr id="0" name=""/>
        <dsp:cNvSpPr/>
      </dsp:nvSpPr>
      <dsp:spPr>
        <a:xfrm>
          <a:off x="16868" y="0"/>
          <a:ext cx="2462946" cy="55866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Конференции</a:t>
          </a:r>
        </a:p>
      </dsp:txBody>
      <dsp:txXfrm>
        <a:off x="16868" y="0"/>
        <a:ext cx="2462946" cy="1675984"/>
      </dsp:txXfrm>
    </dsp:sp>
    <dsp:sp modelId="{3F0DC3B1-C1BC-4A0D-8723-D4E4FA25523A}">
      <dsp:nvSpPr>
        <dsp:cNvPr id="0" name=""/>
        <dsp:cNvSpPr/>
      </dsp:nvSpPr>
      <dsp:spPr>
        <a:xfrm>
          <a:off x="248804" y="1676461"/>
          <a:ext cx="1970357" cy="1097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Международные</a:t>
          </a:r>
          <a:endParaRPr lang="ru-RU" sz="19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80950" y="1708607"/>
        <a:ext cx="1906065" cy="1033253"/>
      </dsp:txXfrm>
    </dsp:sp>
    <dsp:sp modelId="{BC827C2B-8C70-4512-80FC-A45DCE682B8C}">
      <dsp:nvSpPr>
        <dsp:cNvPr id="0" name=""/>
        <dsp:cNvSpPr/>
      </dsp:nvSpPr>
      <dsp:spPr>
        <a:xfrm>
          <a:off x="248804" y="2942860"/>
          <a:ext cx="1970357" cy="1097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Всероссийские</a:t>
          </a:r>
          <a:endParaRPr lang="ru-RU" sz="20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80950" y="2975006"/>
        <a:ext cx="1906065" cy="1033253"/>
      </dsp:txXfrm>
    </dsp:sp>
    <dsp:sp modelId="{48937DD1-DED0-49AE-BF59-D21C67C09ED4}">
      <dsp:nvSpPr>
        <dsp:cNvPr id="0" name=""/>
        <dsp:cNvSpPr/>
      </dsp:nvSpPr>
      <dsp:spPr>
        <a:xfrm>
          <a:off x="248804" y="4209259"/>
          <a:ext cx="1970357" cy="1097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Региональные</a:t>
          </a:r>
          <a:endParaRPr lang="ru-RU" sz="20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80950" y="4241405"/>
        <a:ext cx="1906065" cy="1033253"/>
      </dsp:txXfrm>
    </dsp:sp>
    <dsp:sp modelId="{3809F014-2900-4410-AEB2-712CDB408307}">
      <dsp:nvSpPr>
        <dsp:cNvPr id="0" name=""/>
        <dsp:cNvSpPr/>
      </dsp:nvSpPr>
      <dsp:spPr>
        <a:xfrm>
          <a:off x="2650177" y="0"/>
          <a:ext cx="2462946" cy="55866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Конкурсы</a:t>
          </a:r>
          <a:endParaRPr lang="ru-RU" sz="24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650177" y="0"/>
        <a:ext cx="2462946" cy="1675984"/>
      </dsp:txXfrm>
    </dsp:sp>
    <dsp:sp modelId="{CD4417E9-E20E-42A5-BEE6-4557A05436E0}">
      <dsp:nvSpPr>
        <dsp:cNvPr id="0" name=""/>
        <dsp:cNvSpPr/>
      </dsp:nvSpPr>
      <dsp:spPr>
        <a:xfrm>
          <a:off x="2896471" y="1677041"/>
          <a:ext cx="1970357" cy="646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 профессионального мастерства</a:t>
          </a:r>
          <a:endParaRPr lang="ru-RU" sz="16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915400" y="1695970"/>
        <a:ext cx="1932499" cy="608435"/>
      </dsp:txXfrm>
    </dsp:sp>
    <dsp:sp modelId="{D5E53E43-21A0-4048-B257-E32280D0157B}">
      <dsp:nvSpPr>
        <dsp:cNvPr id="0" name=""/>
        <dsp:cNvSpPr/>
      </dsp:nvSpPr>
      <dsp:spPr>
        <a:xfrm>
          <a:off x="2896471" y="2422764"/>
          <a:ext cx="1970357" cy="646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Чемпионат профессионального мастерства</a:t>
          </a:r>
          <a:endParaRPr lang="ru-RU" sz="16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915400" y="2441693"/>
        <a:ext cx="1932499" cy="608435"/>
      </dsp:txXfrm>
    </dsp:sp>
    <dsp:sp modelId="{A3A90C00-FF8F-4173-9353-4A5930E27D4D}">
      <dsp:nvSpPr>
        <dsp:cNvPr id="0" name=""/>
        <dsp:cNvSpPr/>
      </dsp:nvSpPr>
      <dsp:spPr>
        <a:xfrm>
          <a:off x="2896471" y="3168487"/>
          <a:ext cx="1970357" cy="646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 проектов</a:t>
          </a:r>
          <a:endParaRPr lang="ru-RU" sz="20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915400" y="3187416"/>
        <a:ext cx="1932499" cy="608435"/>
      </dsp:txXfrm>
    </dsp:sp>
    <dsp:sp modelId="{94F58E6D-AD8A-4A56-A5E8-AF51254A2C4A}">
      <dsp:nvSpPr>
        <dsp:cNvPr id="0" name=""/>
        <dsp:cNvSpPr/>
      </dsp:nvSpPr>
      <dsp:spPr>
        <a:xfrm>
          <a:off x="2896471" y="3914210"/>
          <a:ext cx="1970357" cy="646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Квиз-турнир</a:t>
          </a:r>
          <a:endParaRPr lang="ru-RU" sz="20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915400" y="3933139"/>
        <a:ext cx="1932499" cy="608435"/>
      </dsp:txXfrm>
    </dsp:sp>
    <dsp:sp modelId="{18CD3AB9-601C-4925-BC77-15AB7C3D8212}">
      <dsp:nvSpPr>
        <dsp:cNvPr id="0" name=""/>
        <dsp:cNvSpPr/>
      </dsp:nvSpPr>
      <dsp:spPr>
        <a:xfrm>
          <a:off x="2896471" y="4659933"/>
          <a:ext cx="1970357" cy="6462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Форумы</a:t>
          </a:r>
          <a:endParaRPr lang="ru-RU" sz="20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915400" y="4678862"/>
        <a:ext cx="1932499" cy="608435"/>
      </dsp:txXfrm>
    </dsp:sp>
    <dsp:sp modelId="{729B8DFA-C70E-489D-8595-3D6101500E19}">
      <dsp:nvSpPr>
        <dsp:cNvPr id="0" name=""/>
        <dsp:cNvSpPr/>
      </dsp:nvSpPr>
      <dsp:spPr>
        <a:xfrm>
          <a:off x="5297844" y="0"/>
          <a:ext cx="2462946" cy="55866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Олимпиады</a:t>
          </a:r>
          <a:endParaRPr lang="ru-RU" sz="24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297844" y="0"/>
        <a:ext cx="2462946" cy="1675984"/>
      </dsp:txXfrm>
    </dsp:sp>
    <dsp:sp modelId="{5B4042C9-5639-4B26-9BD0-88606FFD6DFB}">
      <dsp:nvSpPr>
        <dsp:cNvPr id="0" name=""/>
        <dsp:cNvSpPr/>
      </dsp:nvSpPr>
      <dsp:spPr>
        <a:xfrm>
          <a:off x="5544139" y="1675984"/>
          <a:ext cx="1970357" cy="36312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Учебные</a:t>
          </a:r>
          <a:endParaRPr lang="ru-RU" sz="20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601849" y="1733694"/>
        <a:ext cx="1854937" cy="3515879"/>
      </dsp:txXfrm>
    </dsp:sp>
    <dsp:sp modelId="{88ED2FB9-1917-4250-B952-0E257CDF8F8F}">
      <dsp:nvSpPr>
        <dsp:cNvPr id="0" name=""/>
        <dsp:cNvSpPr/>
      </dsp:nvSpPr>
      <dsp:spPr>
        <a:xfrm>
          <a:off x="7945511" y="0"/>
          <a:ext cx="2462946" cy="558661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Публикации</a:t>
          </a:r>
          <a:endParaRPr lang="ru-RU" sz="24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7945511" y="0"/>
        <a:ext cx="2462946" cy="1675984"/>
      </dsp:txXfrm>
    </dsp:sp>
    <dsp:sp modelId="{4B802F81-9743-4F2D-9BC3-84B9C39A77E5}">
      <dsp:nvSpPr>
        <dsp:cNvPr id="0" name=""/>
        <dsp:cNvSpPr/>
      </dsp:nvSpPr>
      <dsp:spPr>
        <a:xfrm>
          <a:off x="8191806" y="1675984"/>
          <a:ext cx="1970357" cy="36312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Авторские</a:t>
          </a:r>
          <a:endParaRPr lang="ru-RU" sz="2000" b="1" kern="1200" dirty="0"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8249516" y="1733694"/>
        <a:ext cx="1854937" cy="3515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79A87-81B2-4B8C-BC81-FE0A2384427A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36B48-CA26-4DCF-A2BF-9252A9D588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42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/>
              <a:t>Оригинальные шаблоны для презентаций: </a:t>
            </a:r>
            <a:r>
              <a:rPr lang="ru-RU" sz="1200" dirty="0">
                <a:hlinkClick r:id="rId3"/>
              </a:rPr>
              <a:t>https://presentation-creation.ru/powerpoint-templates.html</a:t>
            </a:r>
            <a:r>
              <a:rPr lang="en-US" sz="1200" dirty="0"/>
              <a:t> </a:t>
            </a:r>
            <a:endParaRPr lang="ru-RU" sz="1200" dirty="0"/>
          </a:p>
          <a:p>
            <a:r>
              <a:rPr lang="ru-RU" sz="120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809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94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638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78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517232"/>
            <a:ext cx="9313035" cy="1102022"/>
          </a:xfrm>
        </p:spPr>
        <p:txBody>
          <a:bodyPr/>
          <a:lstStyle>
            <a:lvl1pPr>
              <a:defRPr b="1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29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2DE15A83-4818-4A47-A348-F4A9AFA9B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BBB980-E8FC-4067-86A7-1D4907EC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D01FB7-F1A8-433A-BC55-59C7C4008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8FB03DB-2728-4350-BACD-52B9237E3137}"/>
              </a:ext>
            </a:extLst>
          </p:cNvPr>
          <p:cNvSpPr/>
          <p:nvPr userDrawn="1"/>
        </p:nvSpPr>
        <p:spPr>
          <a:xfrm>
            <a:off x="5891514" y="0"/>
            <a:ext cx="6300486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id="{FFA21717-33CB-400E-99B3-8F2D814A746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891213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5F9860-E7AA-4B15-9EB5-DAA925921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65134" y="136525"/>
            <a:ext cx="5953246" cy="2387600"/>
          </a:xfrm>
        </p:spPr>
        <p:txBody>
          <a:bodyPr anchor="b"/>
          <a:lstStyle>
            <a:lvl1pPr algn="ctr">
              <a:defRPr sz="60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0C7889-FEAE-4D81-9328-48F835D92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602038"/>
            <a:ext cx="5953246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09473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>
            <a:extLst>
              <a:ext uri="{FF2B5EF4-FFF2-40B4-BE49-F238E27FC236}">
                <a16:creationId xmlns:a16="http://schemas.microsoft.com/office/drawing/2014/main" id="{5D96FC90-666A-41D8-AC3D-8F635019BD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Рисунок 5">
            <a:extLst>
              <a:ext uri="{FF2B5EF4-FFF2-40B4-BE49-F238E27FC236}">
                <a16:creationId xmlns:a16="http://schemas.microsoft.com/office/drawing/2014/main" id="{477A18B6-7186-4923-A2C6-B06CC71BFC9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51858" y="342900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8" name="Рисунок 5">
            <a:extLst>
              <a:ext uri="{FF2B5EF4-FFF2-40B4-BE49-F238E27FC236}">
                <a16:creationId xmlns:a16="http://schemas.microsoft.com/office/drawing/2014/main" id="{75DAD50F-D376-4968-9022-8740455F483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Рисунок 5">
            <a:extLst>
              <a:ext uri="{FF2B5EF4-FFF2-40B4-BE49-F238E27FC236}">
                <a16:creationId xmlns:a16="http://schemas.microsoft.com/office/drawing/2014/main" id="{C77762DE-954C-4411-AB2A-49A43212FD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47858" y="3429000"/>
            <a:ext cx="3044142" cy="3429000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075DF8B3-B61E-42DF-9749-0A9A8505A44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51175" y="-6906"/>
            <a:ext cx="3036888" cy="3429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320D08EE-D804-40FB-AE7E-CEE254F635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88063" y="3430929"/>
            <a:ext cx="3036888" cy="3429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02F63D49-B812-486B-B5E6-9C030000DC8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-22907" y="3429000"/>
            <a:ext cx="3036888" cy="34290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4" name="Текст 10">
            <a:extLst>
              <a:ext uri="{FF2B5EF4-FFF2-40B4-BE49-F238E27FC236}">
                <a16:creationId xmlns:a16="http://schemas.microsoft.com/office/drawing/2014/main" id="{28D52F32-A499-4CCC-A1BE-7EF779BE7BB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124268" y="0"/>
            <a:ext cx="3036888" cy="3429000"/>
          </a:xfrm>
          <a:solidFill>
            <a:schemeClr val="accent6"/>
          </a:solidFill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6001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E5460A7A-40FB-40F9-9F01-826315E498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76479" y="474562"/>
            <a:ext cx="3079750" cy="2954438"/>
          </a:xfrm>
          <a:solidFill>
            <a:schemeClr val="accent6"/>
          </a:solidFill>
          <a:ln>
            <a:noFill/>
          </a:ln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r">
              <a:buNone/>
              <a:defRPr>
                <a:solidFill>
                  <a:schemeClr val="bg1"/>
                </a:solidFill>
              </a:defRPr>
            </a:lvl2pPr>
            <a:lvl3pPr marL="914400" indent="0" algn="r">
              <a:buNone/>
              <a:defRPr>
                <a:solidFill>
                  <a:schemeClr val="bg1"/>
                </a:solidFill>
              </a:defRPr>
            </a:lvl3pPr>
            <a:lvl4pPr marL="1371600" indent="0" algn="r">
              <a:buNone/>
              <a:defRPr>
                <a:solidFill>
                  <a:schemeClr val="bg1"/>
                </a:solidFill>
              </a:defRPr>
            </a:lvl4pPr>
            <a:lvl5pPr marL="1828800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Текст 6">
            <a:extLst>
              <a:ext uri="{FF2B5EF4-FFF2-40B4-BE49-F238E27FC236}">
                <a16:creationId xmlns:a16="http://schemas.microsoft.com/office/drawing/2014/main" id="{4E0003B5-56A3-4F15-9E0F-FFAD95C2938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96729" y="474562"/>
            <a:ext cx="3079750" cy="295443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F6F17BB5-1285-4C8E-A946-54AAA5C077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576479" y="3429000"/>
            <a:ext cx="3079750" cy="295443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213F24E3-9D87-431E-A109-DE113A1389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96729" y="3429000"/>
            <a:ext cx="3079750" cy="2954438"/>
          </a:xfrm>
          <a:solidFill>
            <a:schemeClr val="accent6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6">
            <a:extLst>
              <a:ext uri="{FF2B5EF4-FFF2-40B4-BE49-F238E27FC236}">
                <a16:creationId xmlns:a16="http://schemas.microsoft.com/office/drawing/2014/main" id="{64BCA4AD-2453-4D3A-A6F4-32B0C81B427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5771" y="1770926"/>
            <a:ext cx="4429768" cy="4612511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Заголовок 11">
            <a:extLst>
              <a:ext uri="{FF2B5EF4-FFF2-40B4-BE49-F238E27FC236}">
                <a16:creationId xmlns:a16="http://schemas.microsoft.com/office/drawing/2014/main" id="{D9592A19-466D-444B-BE3E-E2D807AEC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772" y="365125"/>
            <a:ext cx="442976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825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FD8F8F2-4624-4188-A5F6-724E87741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23" y="365125"/>
            <a:ext cx="52578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593B03F-2009-4E1E-B76F-4E7AC53513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05623" y="1885950"/>
            <a:ext cx="5257800" cy="446881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Текст 6">
            <a:extLst>
              <a:ext uri="{FF2B5EF4-FFF2-40B4-BE49-F238E27FC236}">
                <a16:creationId xmlns:a16="http://schemas.microsoft.com/office/drawing/2014/main" id="{F427EE61-8BDE-44DD-A358-2FAD275FBA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8577" y="1023846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E85987E3-7190-47E0-9255-D36D3D11BF0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8577" y="471164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2" name="Текст 6">
            <a:extLst>
              <a:ext uri="{FF2B5EF4-FFF2-40B4-BE49-F238E27FC236}">
                <a16:creationId xmlns:a16="http://schemas.microsoft.com/office/drawing/2014/main" id="{D3CB2DBF-86BD-4842-BD8D-ED74947211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8577" y="572847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10">
            <a:extLst>
              <a:ext uri="{FF2B5EF4-FFF2-40B4-BE49-F238E27FC236}">
                <a16:creationId xmlns:a16="http://schemas.microsoft.com/office/drawing/2014/main" id="{3743E8B6-7CBB-471E-A471-58E2B78D32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8577" y="517579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4" name="Текст 6">
            <a:extLst>
              <a:ext uri="{FF2B5EF4-FFF2-40B4-BE49-F238E27FC236}">
                <a16:creationId xmlns:a16="http://schemas.microsoft.com/office/drawing/2014/main" id="{43700CC0-27A7-41CD-9023-C5A13EDC28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8577" y="4184064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Текст 10">
            <a:extLst>
              <a:ext uri="{FF2B5EF4-FFF2-40B4-BE49-F238E27FC236}">
                <a16:creationId xmlns:a16="http://schemas.microsoft.com/office/drawing/2014/main" id="{C7E1DB0A-9FF1-40B4-BDB5-AC63D12110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8577" y="3631382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Текст 6">
            <a:extLst>
              <a:ext uri="{FF2B5EF4-FFF2-40B4-BE49-F238E27FC236}">
                <a16:creationId xmlns:a16="http://schemas.microsoft.com/office/drawing/2014/main" id="{9D51BF41-F634-4D57-A637-FF8A0EC4BB1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28577" y="2558629"/>
            <a:ext cx="4057891" cy="82279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A1A49660-1072-4AE0-8537-A7BC419F15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577" y="2005947"/>
            <a:ext cx="3305175" cy="428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graphicFrame>
        <p:nvGraphicFramePr>
          <p:cNvPr id="18" name="Таблица 18">
            <a:extLst>
              <a:ext uri="{FF2B5EF4-FFF2-40B4-BE49-F238E27FC236}">
                <a16:creationId xmlns:a16="http://schemas.microsoft.com/office/drawing/2014/main" id="{70B24C5F-4D3D-4415-A815-49971BABC57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75099799"/>
              </p:ext>
            </p:extLst>
          </p:nvPr>
        </p:nvGraphicFramePr>
        <p:xfrm>
          <a:off x="4745620" y="471163"/>
          <a:ext cx="1435261" cy="60801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5261">
                  <a:extLst>
                    <a:ext uri="{9D8B030D-6E8A-4147-A177-3AD203B41FA5}">
                      <a16:colId xmlns:a16="http://schemas.microsoft.com/office/drawing/2014/main" val="3484662148"/>
                    </a:ext>
                  </a:extLst>
                </a:gridCol>
              </a:tblGrid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690842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83475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002084"/>
                  </a:ext>
                </a:extLst>
              </a:tr>
              <a:tr h="15200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219575"/>
                  </a:ext>
                </a:extLst>
              </a:tr>
            </a:tbl>
          </a:graphicData>
        </a:graphic>
      </p:graphicFrame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C502F727-D6EE-497C-A5B0-DE090ED4782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54326" y="696054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1" name="Рисунок 19">
            <a:extLst>
              <a:ext uri="{FF2B5EF4-FFF2-40B4-BE49-F238E27FC236}">
                <a16:creationId xmlns:a16="http://schemas.microsoft.com/office/drawing/2014/main" id="{0A240E27-AEFA-43F0-89FF-2A74A5D77D8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942389" y="2199183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2" name="Рисунок 19">
            <a:extLst>
              <a:ext uri="{FF2B5EF4-FFF2-40B4-BE49-F238E27FC236}">
                <a16:creationId xmlns:a16="http://schemas.microsoft.com/office/drawing/2014/main" id="{27F5EEBF-34A9-48CF-83E0-D6D660A5179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942389" y="3739045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/>
          </a:p>
        </p:txBody>
      </p:sp>
      <p:sp>
        <p:nvSpPr>
          <p:cNvPr id="23" name="Рисунок 19">
            <a:extLst>
              <a:ext uri="{FF2B5EF4-FFF2-40B4-BE49-F238E27FC236}">
                <a16:creationId xmlns:a16="http://schemas.microsoft.com/office/drawing/2014/main" id="{190A3F46-C204-4178-985D-47AB747A32D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954326" y="5261562"/>
            <a:ext cx="1029786" cy="110155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00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43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0DFF78-39D7-4937-98E8-F57FB15C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5237F67-7887-4F79-9086-2D4E7C41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1E47127-0BAA-48A8-B6F8-8F7AF2B64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E152EC-92EC-47F8-8905-AEB3824F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6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Фигура, имеющая форму буквы L 6">
            <a:extLst>
              <a:ext uri="{FF2B5EF4-FFF2-40B4-BE49-F238E27FC236}">
                <a16:creationId xmlns:a16="http://schemas.microsoft.com/office/drawing/2014/main" id="{2A4BBBCF-31DF-4475-9E88-8F57A3B2C09E}"/>
              </a:ext>
            </a:extLst>
          </p:cNvPr>
          <p:cNvSpPr/>
          <p:nvPr userDrawn="1"/>
        </p:nvSpPr>
        <p:spPr>
          <a:xfrm>
            <a:off x="0" y="5428527"/>
            <a:ext cx="1018572" cy="142947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Фигура, имеющая форму буквы L 7">
            <a:extLst>
              <a:ext uri="{FF2B5EF4-FFF2-40B4-BE49-F238E27FC236}">
                <a16:creationId xmlns:a16="http://schemas.microsoft.com/office/drawing/2014/main" id="{344C342A-AFC3-4328-946C-6882274610AA}"/>
              </a:ext>
            </a:extLst>
          </p:cNvPr>
          <p:cNvSpPr/>
          <p:nvPr userDrawn="1"/>
        </p:nvSpPr>
        <p:spPr>
          <a:xfrm rot="10800000">
            <a:off x="11173428" y="0"/>
            <a:ext cx="1018572" cy="142947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Фигура, имеющая форму буквы L 8">
            <a:extLst>
              <a:ext uri="{FF2B5EF4-FFF2-40B4-BE49-F238E27FC236}">
                <a16:creationId xmlns:a16="http://schemas.microsoft.com/office/drawing/2014/main" id="{61889BE7-1BC9-4DB5-9627-64C2ABFE345C}"/>
              </a:ext>
            </a:extLst>
          </p:cNvPr>
          <p:cNvSpPr/>
          <p:nvPr userDrawn="1"/>
        </p:nvSpPr>
        <p:spPr>
          <a:xfrm rot="16200000">
            <a:off x="10987271" y="5613903"/>
            <a:ext cx="1429473" cy="105715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Фигура, имеющая форму буквы L 9">
            <a:extLst>
              <a:ext uri="{FF2B5EF4-FFF2-40B4-BE49-F238E27FC236}">
                <a16:creationId xmlns:a16="http://schemas.microsoft.com/office/drawing/2014/main" id="{D7E3AD0D-FD9E-447A-BC7C-9DFB2452477E}"/>
              </a:ext>
            </a:extLst>
          </p:cNvPr>
          <p:cNvSpPr/>
          <p:nvPr userDrawn="1"/>
        </p:nvSpPr>
        <p:spPr>
          <a:xfrm rot="5400000">
            <a:off x="-186160" y="186160"/>
            <a:ext cx="1429473" cy="1057153"/>
          </a:xfrm>
          <a:prstGeom prst="corner">
            <a:avLst>
              <a:gd name="adj1" fmla="val 21815"/>
              <a:gd name="adj2" fmla="val 2209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19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53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04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5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0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6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46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D04A-233C-4E8F-A10D-8C0D98297D7F}" type="datetimeFigureOut">
              <a:rPr lang="ru-RU" smtClean="0"/>
              <a:t>28.03.2023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7FFB2-FA83-4A05-BBB4-8E512F12736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20"/>
            <a:extLst>
              <a:ext uri="{FF2B5EF4-FFF2-40B4-BE49-F238E27FC236}">
                <a16:creationId xmlns:a16="http://schemas.microsoft.com/office/drawing/2014/main" id="{DB681911-E539-4075-B5C8-107AF8BC28C1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294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649" r:id="rId13"/>
    <p:sldLayoutId id="2147483660" r:id="rId14"/>
    <p:sldLayoutId id="2147483661" r:id="rId15"/>
    <p:sldLayoutId id="2147483655" r:id="rId16"/>
    <p:sldLayoutId id="2147483663" r:id="rId17"/>
    <p:sldLayoutId id="2147483662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171606"/>
            <a:ext cx="9313035" cy="1558977"/>
          </a:xfrm>
        </p:spPr>
        <p:txBody>
          <a:bodyPr>
            <a:normAutofit/>
          </a:bodyPr>
          <a:lstStyle/>
          <a:p>
            <a:r>
              <a:rPr lang="ru-RU" dirty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НАУЧНО-ИССЛЕДОВАТЕЛЬСКАЯ ДЕЯТЕЛЬНОСТЬ (2022 - 2023 уч. г.)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52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B2AD15-7280-43E7-80A8-7E96F3E27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sz="36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ОБУЧАЮЩИЕСЯ, ВОВЛЕЧЕННЫЕ В НИД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749344"/>
              </p:ext>
            </p:extLst>
          </p:nvPr>
        </p:nvGraphicFramePr>
        <p:xfrm>
          <a:off x="838200" y="1485971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059D828F-248B-4349-9A3E-570A0EF480DE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96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182" y="119271"/>
            <a:ext cx="12082818" cy="726890"/>
          </a:xfrm>
        </p:spPr>
        <p:txBody>
          <a:bodyPr anchor="t">
            <a:noAutofit/>
          </a:bodyPr>
          <a:lstStyle/>
          <a:p>
            <a:pPr algn="ctr"/>
            <a:r>
              <a:rPr lang="ru-RU" sz="24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КАНДИДАТЫ НА ПОЛУЧЕНИЕ СТИПЕНДИИ </a:t>
            </a:r>
            <a:br>
              <a:rPr lang="ru-RU" sz="24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</a:br>
            <a:r>
              <a:rPr lang="ru-RU" sz="24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ПРАВИТЕЛЬСТВА РФ ПО ПРИОРИТЕТНЫМ НАПРАВЛЕНИЯМ В 2022-2023 УЧ. Г.</a:t>
            </a:r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183900"/>
              </p:ext>
            </p:extLst>
          </p:nvPr>
        </p:nvGraphicFramePr>
        <p:xfrm>
          <a:off x="2825086" y="887105"/>
          <a:ext cx="8132526" cy="6583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Document" r:id="rId3" imgW="6841925" imgH="5544434" progId="Word.Document.12">
                  <p:embed/>
                </p:oleObj>
              </mc:Choice>
              <mc:Fallback>
                <p:oleObj name="Document" r:id="rId3" imgW="6841925" imgH="554443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25086" y="887105"/>
                        <a:ext cx="8132526" cy="6583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836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03707" y="327546"/>
            <a:ext cx="12541749" cy="1237956"/>
          </a:xfrm>
        </p:spPr>
        <p:txBody>
          <a:bodyPr anchor="t">
            <a:normAutofit/>
          </a:bodyPr>
          <a:lstStyle/>
          <a:p>
            <a:pPr algn="ctr"/>
            <a:r>
              <a:rPr lang="ru-RU" sz="32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ПРЕПОДАВАТЕЛИ,  ВОВЛЕКАЮЩИЕ ОБУЧАЮЩИХСЯ В НИД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417" y="1189664"/>
            <a:ext cx="10934062" cy="5043380"/>
          </a:xfrm>
        </p:spPr>
        <p:txBody>
          <a:bodyPr numCol="3"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Беленькая Е.Р.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Бобкова Л.Н.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Власова А.Н.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Велим В. 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Гималетдинова Л.А.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Голоднюк Е.А.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Горащук О.С.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Горин А.К.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Горина С.В.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Железняк А.В.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Жукова А. И. 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Клочкова Г.А.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Кондратенко Е.А.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Коноплёва О. Н.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Коркишко В.О. 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Кудрявцева Н.П.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Курамов Н.А.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Кучер Л.С.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Лагунова А.П.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Лунёва В.И.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Малюга Г.Г.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Мартьянова М.Д.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Меленцова Н.В.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Нелина Н.И.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Романова Е.С.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Руденко А.В.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Соловьев В.И.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Стацевич А.В.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Трунченкова Н.Н.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Федяев М.И.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Федяева А.А.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Цандеков П.А.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Чернышева В.Н. 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Чудинович Л.М.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Шаталина Е.Ф.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809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1237956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ПРЕПОДАВАТЕЛИ,  ВОВЛЕЧЕННЫЕ В НИД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3258" y="1652171"/>
            <a:ext cx="6723005" cy="4214191"/>
          </a:xfrm>
        </p:spPr>
        <p:txBody>
          <a:bodyPr numCol="1">
            <a:normAutofit/>
          </a:bodyPr>
          <a:lstStyle/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Власова Анна Николаевна</a:t>
            </a:r>
          </a:p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Горин Андрей Константинович</a:t>
            </a:r>
          </a:p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Жукова Анжела Игоревна</a:t>
            </a:r>
          </a:p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Руденко Андрей Владимирович</a:t>
            </a:r>
          </a:p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Соловьев Валерий Иванович</a:t>
            </a:r>
          </a:p>
          <a:p>
            <a:pPr marL="514350" indent="-514350">
              <a:buAutoNum type="arabicPeriod"/>
            </a:pP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Шаталина Елена Фёдоровна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1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A76A67-772F-4905-A095-E39462598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4" y="310041"/>
            <a:ext cx="11987851" cy="609600"/>
          </a:xfrm>
        </p:spPr>
        <p:txBody>
          <a:bodyPr anchor="t">
            <a:noAutofit/>
          </a:bodyPr>
          <a:lstStyle/>
          <a:p>
            <a:pPr algn="ctr"/>
            <a:r>
              <a:rPr lang="ru-RU" sz="36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ВИДЫ НАУЧНО-ИССЛЕДОВАТЕЛЬСКОЙ ДЕЯТЕЛЬНОСТИ</a:t>
            </a:r>
            <a:br>
              <a:rPr lang="ru-RU" sz="40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ru-RU" sz="4000" dirty="0">
              <a:ln w="31550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2B5441-63C2-46D7-AE01-8336336CD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3670"/>
            <a:ext cx="10515600" cy="5641245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89621F5-44DB-4D2C-95C4-12DED255F2A5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37890337"/>
              </p:ext>
            </p:extLst>
          </p:nvPr>
        </p:nvGraphicFramePr>
        <p:xfrm>
          <a:off x="890515" y="988511"/>
          <a:ext cx="10410968" cy="5586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6127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>
            <a:extLst>
              <a:ext uri="{FF2B5EF4-FFF2-40B4-BE49-F238E27FC236}">
                <a16:creationId xmlns:a16="http://schemas.microsoft.com/office/drawing/2014/main" id="{3105377B-1A8E-4D93-AF22-A6E520F99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421"/>
            <a:ext cx="10515600" cy="914401"/>
          </a:xfrm>
        </p:spPr>
        <p:txBody>
          <a:bodyPr anchor="t">
            <a:normAutofit/>
          </a:bodyPr>
          <a:lstStyle/>
          <a:p>
            <a:pPr algn="ctr"/>
            <a:r>
              <a:rPr lang="ru-RU" sz="36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КОНФЕРЕНЦИЯХ</a:t>
            </a:r>
          </a:p>
        </p:txBody>
      </p:sp>
      <p:sp>
        <p:nvSpPr>
          <p:cNvPr id="11" name="Нижний колонтитул 4">
            <a:extLst>
              <a:ext uri="{FF2B5EF4-FFF2-40B4-BE49-F238E27FC236}">
                <a16:creationId xmlns:a16="http://schemas.microsoft.com/office/drawing/2014/main" id="{9556CDE3-9A9F-40BF-8E6E-5AC81A107539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3213251"/>
              </p:ext>
            </p:extLst>
          </p:nvPr>
        </p:nvGraphicFramePr>
        <p:xfrm>
          <a:off x="601579" y="719666"/>
          <a:ext cx="1104498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380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677" y="184673"/>
            <a:ext cx="10515600" cy="132556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КОНКУРСЕ И ЧЕМПИОНАТЕ ПРОФЕССИОНАЛЬНОГО МАСТЕРСТВА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192584"/>
              </p:ext>
            </p:extLst>
          </p:nvPr>
        </p:nvGraphicFramePr>
        <p:xfrm>
          <a:off x="809368" y="164820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36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735" y="184673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ru-RU" sz="36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КОНКУРСАХ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5458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2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949" y="184673"/>
            <a:ext cx="11353800" cy="1325563"/>
          </a:xfrm>
        </p:spPr>
        <p:txBody>
          <a:bodyPr anchor="t">
            <a:normAutofit/>
          </a:bodyPr>
          <a:lstStyle/>
          <a:p>
            <a:pPr algn="ctr"/>
            <a:r>
              <a:rPr lang="ru-RU" sz="36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УЧЕБНЫХ ОЛИМПИАДАХ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5749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64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673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ru-RU" sz="36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ПУБЛИКАЦИЯХ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9343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28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633046"/>
          </a:xfrm>
        </p:spPr>
        <p:txBody>
          <a:bodyPr anchor="t">
            <a:normAutofit/>
          </a:bodyPr>
          <a:lstStyle/>
          <a:p>
            <a:pPr algn="ctr"/>
            <a:r>
              <a:rPr lang="ru-RU" sz="36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НИД ПО СПЕЦИАЛЬНОСТЯМ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071920"/>
              </p:ext>
            </p:extLst>
          </p:nvPr>
        </p:nvGraphicFramePr>
        <p:xfrm>
          <a:off x="809368" y="801858"/>
          <a:ext cx="10515600" cy="6055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6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99765-881A-49AD-AC39-6DA7E0490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368" y="184673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ru-RU" sz="3600" dirty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СТРУКТУРА НИД В 2022-2023 УЧЕБНОМ ГОДУ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8128182"/>
              </p:ext>
            </p:extLst>
          </p:nvPr>
        </p:nvGraphicFramePr>
        <p:xfrm>
          <a:off x="654337" y="1510236"/>
          <a:ext cx="10825662" cy="4479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B31F4538-F299-41F3-9002-8B243C9B26FA}"/>
              </a:ext>
            </a:extLst>
          </p:cNvPr>
          <p:cNvSpPr txBox="1">
            <a:spLocks/>
          </p:cNvSpPr>
          <p:nvPr/>
        </p:nvSpPr>
        <p:spPr>
          <a:xfrm>
            <a:off x="3953505" y="6492352"/>
            <a:ext cx="4227327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81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Стандартная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Красный и оранжевый">
    <a:dk1>
      <a:sysClr val="windowText" lastClr="000000"/>
    </a:dk1>
    <a:lt1>
      <a:sysClr val="window" lastClr="FFFFFF"/>
    </a:lt1>
    <a:dk2>
      <a:srgbClr val="505046"/>
    </a:dk2>
    <a:lt2>
      <a:srgbClr val="EEECE1"/>
    </a:lt2>
    <a:accent1>
      <a:srgbClr val="E84C22"/>
    </a:accent1>
    <a:accent2>
      <a:srgbClr val="FFBD47"/>
    </a:accent2>
    <a:accent3>
      <a:srgbClr val="B64926"/>
    </a:accent3>
    <a:accent4>
      <a:srgbClr val="FF8427"/>
    </a:accent4>
    <a:accent5>
      <a:srgbClr val="CC9900"/>
    </a:accent5>
    <a:accent6>
      <a:srgbClr val="B22600"/>
    </a:accent6>
    <a:hlink>
      <a:srgbClr val="CC9900"/>
    </a:hlink>
    <a:folHlink>
      <a:srgbClr val="6666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359</Words>
  <Application>Microsoft Office PowerPoint</Application>
  <PresentationFormat>Широкоэкранный</PresentationFormat>
  <Paragraphs>127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Office Theme</vt:lpstr>
      <vt:lpstr>Document</vt:lpstr>
      <vt:lpstr>НАУЧНО-ИССЛЕДОВАТЕЛЬСКАЯ ДЕЯТЕЛЬНОСТЬ (2022 - 2023 уч. г.)</vt:lpstr>
      <vt:lpstr>ВИДЫ НАУЧНО-ИССЛЕДОВАТЕЛЬСКОЙ ДЕЯТЕЛЬНОСТИ </vt:lpstr>
      <vt:lpstr>УЧАСТИЕ ОБУЧАЮЩИХСЯ В КОНФЕРЕНЦИЯХ</vt:lpstr>
      <vt:lpstr>УЧАСТИЕ ОБУЧАЮЩИХСЯ В КОНКУРСЕ И ЧЕМПИОНАТЕ ПРОФЕССИОНАЛЬНОГО МАСТЕРСТВА</vt:lpstr>
      <vt:lpstr>УЧАСТИЕ ОБУЧАЮЩИХСЯ В КОНКУРСАХ</vt:lpstr>
      <vt:lpstr>УЧАСТИЕ ОБУЧАЮЩИХСЯ В УЧЕБНЫХ ОЛИМПИАДАХ</vt:lpstr>
      <vt:lpstr>УЧАСТИЕ ОБУЧАЮЩИХСЯ В ПУБЛИКАЦИЯХ</vt:lpstr>
      <vt:lpstr>НИД ПО СПЕЦИАЛЬНОСТЯМ</vt:lpstr>
      <vt:lpstr>СТРУКТУРА НИД В 2022-2023 УЧЕБНОМ ГОДУ</vt:lpstr>
      <vt:lpstr>ОБУЧАЮЩИЕСЯ, ВОВЛЕЧЕННЫЕ В НИД</vt:lpstr>
      <vt:lpstr>КАНДИДАТЫ НА ПОЛУЧЕНИЕ СТИПЕНДИИ  ПРАВИТЕЛЬСТВА РФ ПО ПРИОРИТЕТНЫМ НАПРАВЛЕНИЯМ В 2022-2023 УЧ. Г.</vt:lpstr>
      <vt:lpstr>ПРЕПОДАВАТЕЛИ,  ВОВЛЕКАЮЩИЕ ОБУЧАЮЩИХСЯ В НИД</vt:lpstr>
      <vt:lpstr>ПРЕПОДАВАТЕЛИ,  ВОВЛЕЧЕННЫЕ В НИД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LENOVO</cp:lastModifiedBy>
  <cp:revision>87</cp:revision>
  <dcterms:created xsi:type="dcterms:W3CDTF">2021-12-09T11:10:51Z</dcterms:created>
  <dcterms:modified xsi:type="dcterms:W3CDTF">2023-03-28T05:20:03Z</dcterms:modified>
</cp:coreProperties>
</file>