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17"/>
  </p:notesMasterIdLst>
  <p:sldIdLst>
    <p:sldId id="276" r:id="rId2"/>
    <p:sldId id="272" r:id="rId3"/>
    <p:sldId id="258" r:id="rId4"/>
    <p:sldId id="269" r:id="rId5"/>
    <p:sldId id="283" r:id="rId6"/>
    <p:sldId id="282" r:id="rId7"/>
    <p:sldId id="284" r:id="rId8"/>
    <p:sldId id="261" r:id="rId9"/>
    <p:sldId id="262" r:id="rId10"/>
    <p:sldId id="268" r:id="rId11"/>
    <p:sldId id="277" r:id="rId12"/>
    <p:sldId id="270" r:id="rId13"/>
    <p:sldId id="260" r:id="rId14"/>
    <p:sldId id="278" r:id="rId15"/>
    <p:sldId id="28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83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DDCD3A0F-60F3-4B70-A4C6-12D93285F3B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/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/>
        </a:p>
      </dgm:t>
    </dgm:pt>
    <dgm:pt modelId="{27783048-4BC9-411A-B5DE-CBD32BA7648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</a:p>
      </dgm:t>
    </dgm:pt>
    <dgm:pt modelId="{86268CB7-3D9D-4CB8-9B9C-4E7192E94BF2}" type="parTrans" cxnId="{FB1D7B18-E0F5-4A5D-9B8F-E7D847CB4B2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 custScaleX="99996" custScaleY="105409"/>
      <dgm:spPr/>
    </dgm:pt>
    <dgm:pt modelId="{CFE0831A-C93B-475A-B2DA-389CBF456464}" type="pres">
      <dgm:prSet presAssocID="{8EB81A96-21CC-44B6-AF79-8847115F7204}" presName="rootConnector" presStyleLbl="node1" presStyleIdx="0" presStyleCnt="2"/>
      <dgm:spPr/>
    </dgm:pt>
    <dgm:pt modelId="{587F2D8A-5C5A-4A9F-8103-AF4A1FD99511}" type="pres">
      <dgm:prSet presAssocID="{8EB81A96-21CC-44B6-AF79-8847115F7204}" presName="childShape" presStyleCnt="0"/>
      <dgm:spPr/>
    </dgm:pt>
    <dgm:pt modelId="{F7699FE5-3555-459C-8FF8-BAEA2CC9BB43}" type="pres">
      <dgm:prSet presAssocID="{0FAC1E04-1F81-4FDF-8A91-D3BC3E4DE9BF}" presName="Name13" presStyleLbl="parChTrans1D2" presStyleIdx="0" presStyleCnt="2"/>
      <dgm:spPr/>
    </dgm:pt>
    <dgm:pt modelId="{F32470D8-18F2-4CE9-A213-2CABEB1D3A37}" type="pres">
      <dgm:prSet presAssocID="{4320496A-4C81-4927-9DED-1A78DBE471C2}" presName="childText" presStyleLbl="bgAcc1" presStyleIdx="0" presStyleCnt="2" custScaleY="123895">
        <dgm:presLayoutVars>
          <dgm:bulletEnabled val="1"/>
        </dgm:presLayoutVars>
      </dgm:prSet>
      <dgm:spPr/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ScaleX="99996" custScaleY="105409" custLinFactNeighborX="-19360"/>
      <dgm:spPr/>
    </dgm:pt>
    <dgm:pt modelId="{ED138E12-5EC8-48AB-B8F5-48B3D4E86CCC}" type="pres">
      <dgm:prSet presAssocID="{DDCD3A0F-60F3-4B70-A4C6-12D93285F3BB}" presName="rootConnector" presStyleLbl="node1" presStyleIdx="1" presStyleCnt="2"/>
      <dgm:spPr/>
    </dgm:pt>
    <dgm:pt modelId="{B7C0E41C-9B8F-4F25-9988-B1A269AEF7CD}" type="pres">
      <dgm:prSet presAssocID="{DDCD3A0F-60F3-4B70-A4C6-12D93285F3BB}" presName="childShape" presStyleCnt="0"/>
      <dgm:spPr/>
    </dgm:pt>
    <dgm:pt modelId="{A4F62887-B723-404F-AB5F-E2E8BAA4E695}" type="pres">
      <dgm:prSet presAssocID="{86268CB7-3D9D-4CB8-9B9C-4E7192E94BF2}" presName="Name13" presStyleLbl="parChTrans1D2" presStyleIdx="1" presStyleCnt="2"/>
      <dgm:spPr/>
    </dgm:pt>
    <dgm:pt modelId="{432BE434-2E06-46C6-9C11-E6B5C445517C}" type="pres">
      <dgm:prSet presAssocID="{27783048-4BC9-411A-B5DE-CBD32BA76486}" presName="childText" presStyleLbl="bgAcc1" presStyleIdx="1" presStyleCnt="2" custScaleY="120946" custLinFactNeighborX="-23024">
        <dgm:presLayoutVars>
          <dgm:bulletEnabled val="1"/>
        </dgm:presLayoutVars>
      </dgm:prSet>
      <dgm:spPr/>
    </dgm:pt>
  </dgm:ptLst>
  <dgm:cxnLst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0" destOrd="0" parTransId="{86268CB7-3D9D-4CB8-9B9C-4E7192E94BF2}" sibTransId="{C93D3A63-8499-4A00-8962-542DB7785301}"/>
    <dgm:cxn modelId="{58C22F22-D444-48AC-B055-3BC329B5BCC5}" srcId="{8EB81A96-21CC-44B6-AF79-8847115F7204}" destId="{4320496A-4C81-4927-9DED-1A78DBE471C2}" srcOrd="0" destOrd="0" parTransId="{0FAC1E04-1F81-4FDF-8A91-D3BC3E4DE9BF}" sibTransId="{2DDADC4A-7658-46C3-BBE4-B6370FFAB857}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5BD50BD3-79DB-40C2-8A92-056A0F4291E7}" type="presParOf" srcId="{587F2D8A-5C5A-4A9F-8103-AF4A1FD99511}" destId="{F7699FE5-3555-459C-8FF8-BAEA2CC9BB43}" srcOrd="0" destOrd="0" presId="urn:microsoft.com/office/officeart/2005/8/layout/hierarchy3"/>
    <dgm:cxn modelId="{CAB28891-1477-4EEA-9738-40B0712FD564}" type="presParOf" srcId="{587F2D8A-5C5A-4A9F-8103-AF4A1FD99511}" destId="{F32470D8-18F2-4CE9-A213-2CABEB1D3A37}" srcOrd="1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92987C74-ADF7-4E3D-88FA-5D34ED52880C}" type="presParOf" srcId="{B7C0E41C-9B8F-4F25-9988-B1A269AEF7CD}" destId="{A4F62887-B723-404F-AB5F-E2E8BAA4E695}" srcOrd="0" destOrd="0" presId="urn:microsoft.com/office/officeart/2005/8/layout/hierarchy3"/>
    <dgm:cxn modelId="{1591B936-B60F-40C4-80A9-C965B64D2A57}" type="presParOf" srcId="{B7C0E41C-9B8F-4F25-9988-B1A269AEF7CD}" destId="{432BE434-2E06-46C6-9C11-E6B5C445517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чел. – 46%</a:t>
          </a: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 – 31%</a:t>
          </a: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 чел. – 23%</a:t>
          </a: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3212">
        <dgm:presLayoutVars>
          <dgm:bulletEnabled val="1"/>
        </dgm:presLayoutVars>
      </dgm:prSet>
      <dgm:spPr/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297">
        <dgm:presLayoutVars>
          <dgm:bulletEnabled val="1"/>
        </dgm:presLayoutVars>
      </dgm:prSet>
      <dgm:spPr/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3806">
        <dgm:presLayoutVars>
          <dgm:bulletEnabled val="1"/>
        </dgm:presLayoutVars>
      </dgm:prSet>
      <dgm:spPr/>
    </dgm:pt>
  </dgm:ptLst>
  <dgm:cxnLst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3F7D8DB-D40E-405C-954D-2CFCB94DF2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EE9F5-F3FF-4F63-BD42-E37AC61222B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</a:p>
      </dgm:t>
    </dgm:pt>
    <dgm:pt modelId="{5EE36FD5-5018-46AB-BFC3-6FF1F7776800}" type="parTrans" cxnId="{849C9FDF-2762-45B5-91BB-83B149844A35}">
      <dgm:prSet/>
      <dgm:spPr/>
      <dgm:t>
        <a:bodyPr/>
        <a:lstStyle/>
        <a:p>
          <a:endParaRPr lang="ru-RU"/>
        </a:p>
      </dgm:t>
    </dgm:pt>
    <dgm:pt modelId="{7EA42EEE-23AE-4810-9E25-02E226B1A62E}" type="sibTrans" cxnId="{849C9FDF-2762-45B5-91BB-83B149844A35}">
      <dgm:prSet/>
      <dgm:spPr/>
      <dgm:t>
        <a:bodyPr/>
        <a:lstStyle/>
        <a:p>
          <a:endParaRPr lang="ru-RU"/>
        </a:p>
      </dgm:t>
    </dgm:pt>
    <dgm:pt modelId="{5BB37173-E58F-4DD0-9507-122C031A2FB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чел.</a:t>
          </a:r>
        </a:p>
      </dgm:t>
    </dgm:pt>
    <dgm:pt modelId="{3CFB7E17-5F77-429C-8CE0-CB0AC00E0688}" type="parTrans" cxnId="{24167431-E6DF-4492-9D3C-086A7BC63BCE}">
      <dgm:prSet/>
      <dgm:spPr/>
      <dgm:t>
        <a:bodyPr/>
        <a:lstStyle/>
        <a:p>
          <a:endParaRPr lang="ru-RU"/>
        </a:p>
      </dgm:t>
    </dgm:pt>
    <dgm:pt modelId="{38280C4E-C737-422D-B702-C11559ABC5EF}" type="sibTrans" cxnId="{24167431-E6DF-4492-9D3C-086A7BC63BCE}">
      <dgm:prSet/>
      <dgm:spPr/>
      <dgm:t>
        <a:bodyPr/>
        <a:lstStyle/>
        <a:p>
          <a:endParaRPr lang="ru-RU"/>
        </a:p>
      </dgm:t>
    </dgm:pt>
    <dgm:pt modelId="{6CDE829C-2D7A-4CDF-AC23-AE50C031E3C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</a:p>
      </dgm:t>
    </dgm:pt>
    <dgm:pt modelId="{CADFFDBF-1BF9-44E6-B387-1710337EB28F}" type="parTrans" cxnId="{FDFAFF45-D1A4-418A-8BAE-B10A0B881102}">
      <dgm:prSet/>
      <dgm:spPr/>
      <dgm:t>
        <a:bodyPr/>
        <a:lstStyle/>
        <a:p>
          <a:endParaRPr lang="ru-RU"/>
        </a:p>
      </dgm:t>
    </dgm:pt>
    <dgm:pt modelId="{D0B15723-E38A-477E-B263-F848E21E18D6}" type="sibTrans" cxnId="{FDFAFF45-D1A4-418A-8BAE-B10A0B881102}">
      <dgm:prSet/>
      <dgm:spPr/>
      <dgm:t>
        <a:bodyPr/>
        <a:lstStyle/>
        <a:p>
          <a:endParaRPr lang="ru-RU"/>
        </a:p>
      </dgm:t>
    </dgm:pt>
    <dgm:pt modelId="{038AE563-F05C-44F6-80A4-DDEBB840B95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 чел. </a:t>
          </a:r>
        </a:p>
      </dgm:t>
    </dgm:pt>
    <dgm:pt modelId="{F8DBEF33-81E9-464D-9B0D-CE0664920929}" type="parTrans" cxnId="{76A7D4C1-DC19-468E-A32C-298057733F60}">
      <dgm:prSet/>
      <dgm:spPr/>
      <dgm:t>
        <a:bodyPr/>
        <a:lstStyle/>
        <a:p>
          <a:endParaRPr lang="ru-RU"/>
        </a:p>
      </dgm:t>
    </dgm:pt>
    <dgm:pt modelId="{CB4CF0FC-673C-423F-A964-6552B1B749BF}" type="sibTrans" cxnId="{76A7D4C1-DC19-468E-A32C-298057733F60}">
      <dgm:prSet/>
      <dgm:spPr/>
      <dgm:t>
        <a:bodyPr/>
        <a:lstStyle/>
        <a:p>
          <a:endParaRPr lang="ru-RU"/>
        </a:p>
      </dgm:t>
    </dgm:pt>
    <dgm:pt modelId="{C6EF01FB-EFE2-468B-A243-667D9E92E00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</a:p>
      </dgm:t>
    </dgm:pt>
    <dgm:pt modelId="{C9EF239A-113D-4196-8208-062C36B62D9B}" type="parTrans" cxnId="{526B6DA1-9470-4E15-A215-0CC5B86D8AE0}">
      <dgm:prSet/>
      <dgm:spPr/>
      <dgm:t>
        <a:bodyPr/>
        <a:lstStyle/>
        <a:p>
          <a:endParaRPr lang="ru-RU"/>
        </a:p>
      </dgm:t>
    </dgm:pt>
    <dgm:pt modelId="{531448E1-C238-44C2-A8D4-A84E9BFEDA9C}" type="sibTrans" cxnId="{526B6DA1-9470-4E15-A215-0CC5B86D8AE0}">
      <dgm:prSet/>
      <dgm:spPr/>
      <dgm:t>
        <a:bodyPr/>
        <a:lstStyle/>
        <a:p>
          <a:endParaRPr lang="ru-RU"/>
        </a:p>
      </dgm:t>
    </dgm:pt>
    <dgm:pt modelId="{EF12512F-79E9-4B56-8C71-6EB128EE805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</a:t>
          </a:r>
        </a:p>
      </dgm:t>
    </dgm:pt>
    <dgm:pt modelId="{FC9B6EAF-7668-4E28-92E5-204191551D36}" type="parTrans" cxnId="{AAA28E9D-9F36-4D93-9952-FC2786B5AEC4}">
      <dgm:prSet/>
      <dgm:spPr/>
      <dgm:t>
        <a:bodyPr/>
        <a:lstStyle/>
        <a:p>
          <a:endParaRPr lang="ru-RU"/>
        </a:p>
      </dgm:t>
    </dgm:pt>
    <dgm:pt modelId="{4E3C9BEF-26C5-44FA-8613-6FA65B805E7D}" type="sibTrans" cxnId="{AAA28E9D-9F36-4D93-9952-FC2786B5AEC4}">
      <dgm:prSet/>
      <dgm:spPr/>
      <dgm:t>
        <a:bodyPr/>
        <a:lstStyle/>
        <a:p>
          <a:endParaRPr lang="ru-RU"/>
        </a:p>
      </dgm:t>
    </dgm:pt>
    <dgm:pt modelId="{0C52EF5B-C790-4B54-A9AA-57025FFCEB1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</a:p>
      </dgm:t>
    </dgm:pt>
    <dgm:pt modelId="{38BD101C-CD93-4789-BE05-0E8B647C8202}" type="parTrans" cxnId="{B252948F-96BC-4C40-BE48-DDD57479E092}">
      <dgm:prSet/>
      <dgm:spPr/>
      <dgm:t>
        <a:bodyPr/>
        <a:lstStyle/>
        <a:p>
          <a:endParaRPr lang="ru-RU"/>
        </a:p>
      </dgm:t>
    </dgm:pt>
    <dgm:pt modelId="{0285F45D-0AA2-4591-9243-D0ECFD6CEA06}" type="sibTrans" cxnId="{B252948F-96BC-4C40-BE48-DDD57479E092}">
      <dgm:prSet/>
      <dgm:spPr/>
      <dgm:t>
        <a:bodyPr/>
        <a:lstStyle/>
        <a:p>
          <a:endParaRPr lang="ru-RU"/>
        </a:p>
      </dgm:t>
    </dgm:pt>
    <dgm:pt modelId="{C1AD3317-F2ED-4EE9-8D5E-1F01C4E7BD1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2 чел. (</a:t>
          </a:r>
          <a:r>
            <a:rPr lang="ru-RU" sz="19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</a:p>
      </dgm:t>
    </dgm:pt>
    <dgm:pt modelId="{F0BAC57F-45E4-4EFE-94E4-88C43D41E649}" type="parTrans" cxnId="{34519437-B4DB-4C85-8E74-493CDE619AF6}">
      <dgm:prSet/>
      <dgm:spPr/>
      <dgm:t>
        <a:bodyPr/>
        <a:lstStyle/>
        <a:p>
          <a:endParaRPr lang="ru-RU"/>
        </a:p>
      </dgm:t>
    </dgm:pt>
    <dgm:pt modelId="{9DE9F114-6F38-471B-98BE-93B2DD191159}" type="sibTrans" cxnId="{34519437-B4DB-4C85-8E74-493CDE619AF6}">
      <dgm:prSet/>
      <dgm:spPr/>
      <dgm:t>
        <a:bodyPr/>
        <a:lstStyle/>
        <a:p>
          <a:endParaRPr lang="ru-RU"/>
        </a:p>
      </dgm:t>
    </dgm:pt>
    <dgm:pt modelId="{CF07A8AD-3AC2-499B-B9A5-8926622FF28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КОНФЕРЕНЦИИ – 3 чел. (</a:t>
          </a:r>
          <a:r>
            <a:rPr lang="ru-RU" sz="1900" b="1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</a:p>
      </dgm:t>
    </dgm:pt>
    <dgm:pt modelId="{89E61470-E4B5-453B-8FD7-D1CF33F2404F}" type="parTrans" cxnId="{4BBE5DB5-59EC-4A52-9E50-71AABB934745}">
      <dgm:prSet/>
      <dgm:spPr/>
      <dgm:t>
        <a:bodyPr/>
        <a:lstStyle/>
        <a:p>
          <a:endParaRPr lang="ru-RU"/>
        </a:p>
      </dgm:t>
    </dgm:pt>
    <dgm:pt modelId="{4DBE5C15-D719-43CF-BE8F-F6A9FFBF8DED}" type="sibTrans" cxnId="{4BBE5DB5-59EC-4A52-9E50-71AABB934745}">
      <dgm:prSet/>
      <dgm:spPr/>
      <dgm:t>
        <a:bodyPr/>
        <a:lstStyle/>
        <a:p>
          <a:endParaRPr lang="ru-RU"/>
        </a:p>
      </dgm:t>
    </dgm:pt>
    <dgm:pt modelId="{1A0ADD59-BE98-4C3D-A2A0-5F170EB48934}" type="pres">
      <dgm:prSet presAssocID="{13F7D8DB-D40E-405C-954D-2CFCB94DF222}" presName="Name0" presStyleCnt="0">
        <dgm:presLayoutVars>
          <dgm:dir/>
          <dgm:animLvl val="lvl"/>
          <dgm:resizeHandles val="exact"/>
        </dgm:presLayoutVars>
      </dgm:prSet>
      <dgm:spPr/>
    </dgm:pt>
    <dgm:pt modelId="{E604E6E6-D10C-4B88-8AC0-340ADA8F0723}" type="pres">
      <dgm:prSet presAssocID="{348EE9F5-F3FF-4F63-BD42-E37AC61222BF}" presName="linNode" presStyleCnt="0"/>
      <dgm:spPr/>
    </dgm:pt>
    <dgm:pt modelId="{023FB4A4-82ED-4139-895C-2592F0AA0B83}" type="pres">
      <dgm:prSet presAssocID="{348EE9F5-F3FF-4F63-BD42-E37AC61222B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3A1297A-BD9F-49D0-99A8-A1D8E869960E}" type="pres">
      <dgm:prSet presAssocID="{348EE9F5-F3FF-4F63-BD42-E37AC61222BF}" presName="descendantText" presStyleLbl="alignAccFollowNode1" presStyleIdx="0" presStyleCnt="4" custLinFactNeighborY="4886">
        <dgm:presLayoutVars>
          <dgm:bulletEnabled val="1"/>
        </dgm:presLayoutVars>
      </dgm:prSet>
      <dgm:spPr/>
    </dgm:pt>
    <dgm:pt modelId="{B6ACB277-EF39-4198-89D9-3893F387134E}" type="pres">
      <dgm:prSet presAssocID="{7EA42EEE-23AE-4810-9E25-02E226B1A62E}" presName="sp" presStyleCnt="0"/>
      <dgm:spPr/>
    </dgm:pt>
    <dgm:pt modelId="{80439C3F-59BC-4828-826A-99C73686AC81}" type="pres">
      <dgm:prSet presAssocID="{6CDE829C-2D7A-4CDF-AC23-AE50C031E3C3}" presName="linNode" presStyleCnt="0"/>
      <dgm:spPr/>
    </dgm:pt>
    <dgm:pt modelId="{CD5B48D1-32F1-407D-9890-3A17B25805CB}" type="pres">
      <dgm:prSet presAssocID="{6CDE829C-2D7A-4CDF-AC23-AE50C031E3C3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2159E558-BE46-4A91-83BA-B0D3BEF38720}" type="pres">
      <dgm:prSet presAssocID="{6CDE829C-2D7A-4CDF-AC23-AE50C031E3C3}" presName="descendantText" presStyleLbl="alignAccFollowNode1" presStyleIdx="1" presStyleCnt="4" custLinFactNeighborY="4886">
        <dgm:presLayoutVars>
          <dgm:bulletEnabled val="1"/>
        </dgm:presLayoutVars>
      </dgm:prSet>
      <dgm:spPr/>
    </dgm:pt>
    <dgm:pt modelId="{BD7B6CC7-6E91-44B2-886F-C9277DF12799}" type="pres">
      <dgm:prSet presAssocID="{D0B15723-E38A-477E-B263-F848E21E18D6}" presName="sp" presStyleCnt="0"/>
      <dgm:spPr/>
    </dgm:pt>
    <dgm:pt modelId="{D85A4349-17A7-43B1-8FB9-AA19F1E016B3}" type="pres">
      <dgm:prSet presAssocID="{C6EF01FB-EFE2-468B-A243-667D9E92E002}" presName="linNode" presStyleCnt="0"/>
      <dgm:spPr/>
    </dgm:pt>
    <dgm:pt modelId="{56B2209A-AA13-4D62-8B62-86C2205F40E5}" type="pres">
      <dgm:prSet presAssocID="{C6EF01FB-EFE2-468B-A243-667D9E92E00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04591A63-5564-49D7-A28D-9F9DFB51E264}" type="pres">
      <dgm:prSet presAssocID="{C6EF01FB-EFE2-468B-A243-667D9E92E002}" presName="descendantText" presStyleLbl="alignAccFollowNode1" presStyleIdx="2" presStyleCnt="4">
        <dgm:presLayoutVars>
          <dgm:bulletEnabled val="1"/>
        </dgm:presLayoutVars>
      </dgm:prSet>
      <dgm:spPr/>
    </dgm:pt>
    <dgm:pt modelId="{7D9073A6-7A3D-43FA-8D3A-C68F289A5DF2}" type="pres">
      <dgm:prSet presAssocID="{531448E1-C238-44C2-A8D4-A84E9BFEDA9C}" presName="sp" presStyleCnt="0"/>
      <dgm:spPr/>
    </dgm:pt>
    <dgm:pt modelId="{A33321F3-409D-40A4-8D48-8D33F6A82E93}" type="pres">
      <dgm:prSet presAssocID="{0C52EF5B-C790-4B54-A9AA-57025FFCEB17}" presName="linNode" presStyleCnt="0"/>
      <dgm:spPr/>
    </dgm:pt>
    <dgm:pt modelId="{71CF125F-755C-46F5-9D22-DA2106CF06C1}" type="pres">
      <dgm:prSet presAssocID="{0C52EF5B-C790-4B54-A9AA-57025FFCEB17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AD09F776-7A30-47E7-9D6A-519EAE065E2E}" type="pres">
      <dgm:prSet presAssocID="{0C52EF5B-C790-4B54-A9AA-57025FFCEB17}" presName="descendantText" presStyleLbl="alignAccFollowNode1" presStyleIdx="3" presStyleCnt="4" custScaleY="164388">
        <dgm:presLayoutVars>
          <dgm:bulletEnabled val="1"/>
        </dgm:presLayoutVars>
      </dgm:prSet>
      <dgm:spPr/>
    </dgm:pt>
  </dgm:ptLst>
  <dgm:cxnLst>
    <dgm:cxn modelId="{CED14210-C176-4D1E-A19F-8E6099143742}" type="presOf" srcId="{C1AD3317-F2ED-4EE9-8D5E-1F01C4E7BD1B}" destId="{AD09F776-7A30-47E7-9D6A-519EAE065E2E}" srcOrd="0" destOrd="0" presId="urn:microsoft.com/office/officeart/2005/8/layout/vList5"/>
    <dgm:cxn modelId="{A73BEB24-5243-4E4F-9DAF-FEA6E02199A5}" type="presOf" srcId="{C6EF01FB-EFE2-468B-A243-667D9E92E002}" destId="{56B2209A-AA13-4D62-8B62-86C2205F40E5}" srcOrd="0" destOrd="0" presId="urn:microsoft.com/office/officeart/2005/8/layout/vList5"/>
    <dgm:cxn modelId="{24167431-E6DF-4492-9D3C-086A7BC63BCE}" srcId="{348EE9F5-F3FF-4F63-BD42-E37AC61222BF}" destId="{5BB37173-E58F-4DD0-9507-122C031A2FBE}" srcOrd="0" destOrd="0" parTransId="{3CFB7E17-5F77-429C-8CE0-CB0AC00E0688}" sibTransId="{38280C4E-C737-422D-B702-C11559ABC5EF}"/>
    <dgm:cxn modelId="{34519437-B4DB-4C85-8E74-493CDE619AF6}" srcId="{0C52EF5B-C790-4B54-A9AA-57025FFCEB17}" destId="{C1AD3317-F2ED-4EE9-8D5E-1F01C4E7BD1B}" srcOrd="0" destOrd="0" parTransId="{F0BAC57F-45E4-4EFE-94E4-88C43D41E649}" sibTransId="{9DE9F114-6F38-471B-98BE-93B2DD191159}"/>
    <dgm:cxn modelId="{6C255439-DF67-47AD-959F-959CA7FBC95C}" type="presOf" srcId="{038AE563-F05C-44F6-80A4-DDEBB840B95F}" destId="{2159E558-BE46-4A91-83BA-B0D3BEF38720}" srcOrd="0" destOrd="0" presId="urn:microsoft.com/office/officeart/2005/8/layout/vList5"/>
    <dgm:cxn modelId="{FDFAFF45-D1A4-418A-8BAE-B10A0B881102}" srcId="{13F7D8DB-D40E-405C-954D-2CFCB94DF222}" destId="{6CDE829C-2D7A-4CDF-AC23-AE50C031E3C3}" srcOrd="1" destOrd="0" parTransId="{CADFFDBF-1BF9-44E6-B387-1710337EB28F}" sibTransId="{D0B15723-E38A-477E-B263-F848E21E18D6}"/>
    <dgm:cxn modelId="{DC1F0C82-1C01-4AC2-8898-ECDDB10BEF76}" type="presOf" srcId="{13F7D8DB-D40E-405C-954D-2CFCB94DF222}" destId="{1A0ADD59-BE98-4C3D-A2A0-5F170EB48934}" srcOrd="0" destOrd="0" presId="urn:microsoft.com/office/officeart/2005/8/layout/vList5"/>
    <dgm:cxn modelId="{B252948F-96BC-4C40-BE48-DDD57479E092}" srcId="{13F7D8DB-D40E-405C-954D-2CFCB94DF222}" destId="{0C52EF5B-C790-4B54-A9AA-57025FFCEB17}" srcOrd="3" destOrd="0" parTransId="{38BD101C-CD93-4789-BE05-0E8B647C8202}" sibTransId="{0285F45D-0AA2-4591-9243-D0ECFD6CEA06}"/>
    <dgm:cxn modelId="{2DF26B95-F9EC-433D-807F-B64BAE04D2EB}" type="presOf" srcId="{6CDE829C-2D7A-4CDF-AC23-AE50C031E3C3}" destId="{CD5B48D1-32F1-407D-9890-3A17B25805CB}" srcOrd="0" destOrd="0" presId="urn:microsoft.com/office/officeart/2005/8/layout/vList5"/>
    <dgm:cxn modelId="{5C448B9C-EA1A-41B4-826C-7A517C8EB059}" type="presOf" srcId="{EF12512F-79E9-4B56-8C71-6EB128EE8056}" destId="{04591A63-5564-49D7-A28D-9F9DFB51E264}" srcOrd="0" destOrd="0" presId="urn:microsoft.com/office/officeart/2005/8/layout/vList5"/>
    <dgm:cxn modelId="{AAA28E9D-9F36-4D93-9952-FC2786B5AEC4}" srcId="{C6EF01FB-EFE2-468B-A243-667D9E92E002}" destId="{EF12512F-79E9-4B56-8C71-6EB128EE8056}" srcOrd="0" destOrd="0" parTransId="{FC9B6EAF-7668-4E28-92E5-204191551D36}" sibTransId="{4E3C9BEF-26C5-44FA-8613-6FA65B805E7D}"/>
    <dgm:cxn modelId="{526B6DA1-9470-4E15-A215-0CC5B86D8AE0}" srcId="{13F7D8DB-D40E-405C-954D-2CFCB94DF222}" destId="{C6EF01FB-EFE2-468B-A243-667D9E92E002}" srcOrd="2" destOrd="0" parTransId="{C9EF239A-113D-4196-8208-062C36B62D9B}" sibTransId="{531448E1-C238-44C2-A8D4-A84E9BFEDA9C}"/>
    <dgm:cxn modelId="{4BBE5DB5-59EC-4A52-9E50-71AABB934745}" srcId="{0C52EF5B-C790-4B54-A9AA-57025FFCEB17}" destId="{CF07A8AD-3AC2-499B-B9A5-8926622FF28F}" srcOrd="1" destOrd="0" parTransId="{89E61470-E4B5-453B-8FD7-D1CF33F2404F}" sibTransId="{4DBE5C15-D719-43CF-BE8F-F6A9FFBF8DED}"/>
    <dgm:cxn modelId="{76A7D4C1-DC19-468E-A32C-298057733F60}" srcId="{6CDE829C-2D7A-4CDF-AC23-AE50C031E3C3}" destId="{038AE563-F05C-44F6-80A4-DDEBB840B95F}" srcOrd="0" destOrd="0" parTransId="{F8DBEF33-81E9-464D-9B0D-CE0664920929}" sibTransId="{CB4CF0FC-673C-423F-A964-6552B1B749BF}"/>
    <dgm:cxn modelId="{F98933C9-7B46-4852-83DB-418136ABBA52}" type="presOf" srcId="{5BB37173-E58F-4DD0-9507-122C031A2FBE}" destId="{A3A1297A-BD9F-49D0-99A8-A1D8E869960E}" srcOrd="0" destOrd="0" presId="urn:microsoft.com/office/officeart/2005/8/layout/vList5"/>
    <dgm:cxn modelId="{9A0A5FDB-B5EE-4705-BA9E-7111D2306033}" type="presOf" srcId="{0C52EF5B-C790-4B54-A9AA-57025FFCEB17}" destId="{71CF125F-755C-46F5-9D22-DA2106CF06C1}" srcOrd="0" destOrd="0" presId="urn:microsoft.com/office/officeart/2005/8/layout/vList5"/>
    <dgm:cxn modelId="{849C9FDF-2762-45B5-91BB-83B149844A35}" srcId="{13F7D8DB-D40E-405C-954D-2CFCB94DF222}" destId="{348EE9F5-F3FF-4F63-BD42-E37AC61222BF}" srcOrd="0" destOrd="0" parTransId="{5EE36FD5-5018-46AB-BFC3-6FF1F7776800}" sibTransId="{7EA42EEE-23AE-4810-9E25-02E226B1A62E}"/>
    <dgm:cxn modelId="{2366EDEF-F3A6-4839-8C41-AE4A51EB17AD}" type="presOf" srcId="{348EE9F5-F3FF-4F63-BD42-E37AC61222BF}" destId="{023FB4A4-82ED-4139-895C-2592F0AA0B83}" srcOrd="0" destOrd="0" presId="urn:microsoft.com/office/officeart/2005/8/layout/vList5"/>
    <dgm:cxn modelId="{08090FFB-3E7D-4BF2-8EE3-7DB4FABCBEA3}" type="presOf" srcId="{CF07A8AD-3AC2-499B-B9A5-8926622FF28F}" destId="{AD09F776-7A30-47E7-9D6A-519EAE065E2E}" srcOrd="0" destOrd="1" presId="urn:microsoft.com/office/officeart/2005/8/layout/vList5"/>
    <dgm:cxn modelId="{6A8A6AFE-0FE1-4351-839C-878BD151B806}" type="presParOf" srcId="{1A0ADD59-BE98-4C3D-A2A0-5F170EB48934}" destId="{E604E6E6-D10C-4B88-8AC0-340ADA8F0723}" srcOrd="0" destOrd="0" presId="urn:microsoft.com/office/officeart/2005/8/layout/vList5"/>
    <dgm:cxn modelId="{17A54365-BD31-4FDD-8CFC-615FFAA4DC86}" type="presParOf" srcId="{E604E6E6-D10C-4B88-8AC0-340ADA8F0723}" destId="{023FB4A4-82ED-4139-895C-2592F0AA0B83}" srcOrd="0" destOrd="0" presId="urn:microsoft.com/office/officeart/2005/8/layout/vList5"/>
    <dgm:cxn modelId="{B97465B2-C555-4FC1-80F9-90760208DD1F}" type="presParOf" srcId="{E604E6E6-D10C-4B88-8AC0-340ADA8F0723}" destId="{A3A1297A-BD9F-49D0-99A8-A1D8E869960E}" srcOrd="1" destOrd="0" presId="urn:microsoft.com/office/officeart/2005/8/layout/vList5"/>
    <dgm:cxn modelId="{D1632574-26F2-4AAF-93B8-82F1BA027D71}" type="presParOf" srcId="{1A0ADD59-BE98-4C3D-A2A0-5F170EB48934}" destId="{B6ACB277-EF39-4198-89D9-3893F387134E}" srcOrd="1" destOrd="0" presId="urn:microsoft.com/office/officeart/2005/8/layout/vList5"/>
    <dgm:cxn modelId="{7659FC8A-1847-4FC5-B51B-5BA55E804449}" type="presParOf" srcId="{1A0ADD59-BE98-4C3D-A2A0-5F170EB48934}" destId="{80439C3F-59BC-4828-826A-99C73686AC81}" srcOrd="2" destOrd="0" presId="urn:microsoft.com/office/officeart/2005/8/layout/vList5"/>
    <dgm:cxn modelId="{C14863FF-ECD3-4B98-A89E-C6B53E90272A}" type="presParOf" srcId="{80439C3F-59BC-4828-826A-99C73686AC81}" destId="{CD5B48D1-32F1-407D-9890-3A17B25805CB}" srcOrd="0" destOrd="0" presId="urn:microsoft.com/office/officeart/2005/8/layout/vList5"/>
    <dgm:cxn modelId="{AE959AB5-3513-411C-9E5F-8D40226AA797}" type="presParOf" srcId="{80439C3F-59BC-4828-826A-99C73686AC81}" destId="{2159E558-BE46-4A91-83BA-B0D3BEF38720}" srcOrd="1" destOrd="0" presId="urn:microsoft.com/office/officeart/2005/8/layout/vList5"/>
    <dgm:cxn modelId="{4FE00C77-B29B-4780-943B-B1727DB09529}" type="presParOf" srcId="{1A0ADD59-BE98-4C3D-A2A0-5F170EB48934}" destId="{BD7B6CC7-6E91-44B2-886F-C9277DF12799}" srcOrd="3" destOrd="0" presId="urn:microsoft.com/office/officeart/2005/8/layout/vList5"/>
    <dgm:cxn modelId="{95F6DB89-7FB2-4D04-A1B6-60DEFD59C709}" type="presParOf" srcId="{1A0ADD59-BE98-4C3D-A2A0-5F170EB48934}" destId="{D85A4349-17A7-43B1-8FB9-AA19F1E016B3}" srcOrd="4" destOrd="0" presId="urn:microsoft.com/office/officeart/2005/8/layout/vList5"/>
    <dgm:cxn modelId="{FE684EB0-16E7-4C44-AD86-449D0A9831E1}" type="presParOf" srcId="{D85A4349-17A7-43B1-8FB9-AA19F1E016B3}" destId="{56B2209A-AA13-4D62-8B62-86C2205F40E5}" srcOrd="0" destOrd="0" presId="urn:microsoft.com/office/officeart/2005/8/layout/vList5"/>
    <dgm:cxn modelId="{51650B16-9C49-47AD-A3E7-481EBE74FAA0}" type="presParOf" srcId="{D85A4349-17A7-43B1-8FB9-AA19F1E016B3}" destId="{04591A63-5564-49D7-A28D-9F9DFB51E264}" srcOrd="1" destOrd="0" presId="urn:microsoft.com/office/officeart/2005/8/layout/vList5"/>
    <dgm:cxn modelId="{4AEB6189-8265-49F5-84BB-2079A5D6EDEE}" type="presParOf" srcId="{1A0ADD59-BE98-4C3D-A2A0-5F170EB48934}" destId="{7D9073A6-7A3D-43FA-8D3A-C68F289A5DF2}" srcOrd="5" destOrd="0" presId="urn:microsoft.com/office/officeart/2005/8/layout/vList5"/>
    <dgm:cxn modelId="{450A07DA-25E6-4BE2-B838-D1B2EB78CEFB}" type="presParOf" srcId="{1A0ADD59-BE98-4C3D-A2A0-5F170EB48934}" destId="{A33321F3-409D-40A4-8D48-8D33F6A82E93}" srcOrd="6" destOrd="0" presId="urn:microsoft.com/office/officeart/2005/8/layout/vList5"/>
    <dgm:cxn modelId="{E40E7E71-3FC5-464D-A7AA-36273305FDA5}" type="presParOf" srcId="{A33321F3-409D-40A4-8D48-8D33F6A82E93}" destId="{71CF125F-755C-46F5-9D22-DA2106CF06C1}" srcOrd="0" destOrd="0" presId="urn:microsoft.com/office/officeart/2005/8/layout/vList5"/>
    <dgm:cxn modelId="{8A7E1E62-C451-41AE-8171-771CFED42AA8}" type="presParOf" srcId="{A33321F3-409D-40A4-8D48-8D33F6A82E93}" destId="{AD09F776-7A30-47E7-9D6A-519EAE065E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191A12-CF25-468E-99E9-1C3AB35E1F0C}" type="doc">
      <dgm:prSet loTypeId="urn:microsoft.com/office/officeart/2005/8/layout/h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091E4B7-7573-4EF3-AB47-79372EDED593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</a:p>
      </dgm:t>
    </dgm:pt>
    <dgm:pt modelId="{7B1787C5-8A3F-47B4-AEB9-35A33645A2D6}" type="parTrans" cxnId="{CE8F15E2-EEA7-4374-A1B2-939FAAAE15F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E0D1ED-3C3E-4814-853A-61F3F481AB7F}" type="sibTrans" cxnId="{CE8F15E2-EEA7-4374-A1B2-939FAAAE15F3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C3E763-4AAF-43A1-A87B-752D01B70E52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pPr rtl="0" eaLnBrk="1" latinLnBrk="0"/>
          <a:r>
            <a:rPr lang="ru-RU" sz="24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</a:t>
          </a:r>
          <a:r>
            <a: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И.</a:t>
          </a:r>
        </a:p>
      </dgm:t>
    </dgm:pt>
    <dgm:pt modelId="{68700CC6-EF5D-4035-B6B2-0AD94893F6BD}" type="parTrans" cxnId="{6DCBB89E-5940-4023-A447-DBE28CFBEA0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3C4021-6260-4C6F-81D9-9E85FE208222}" type="sibTrans" cxnId="{6DCBB89E-5940-4023-A447-DBE28CFBEA01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C3CD0B-77A8-48FE-A99E-63099E604C58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</a:p>
      </dgm:t>
    </dgm:pt>
    <dgm:pt modelId="{AEC0DB75-B0D7-4F95-8EE0-E2C3AD143FCB}" type="parTrans" cxnId="{0D73A201-E13E-4894-9C24-F185DA23114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922345-5728-4412-AACB-E0E24EC98D84}" type="sibTrans" cxnId="{0D73A201-E13E-4894-9C24-F185DA23114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1D9D57-CB4A-440B-9707-90F011A6DE37}">
      <dgm:prSet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</a:p>
      </dgm:t>
    </dgm:pt>
    <dgm:pt modelId="{5F084FE2-C264-413A-AE6B-DE97C633139C}" type="parTrans" cxnId="{0FBF6F8F-53FF-45AD-A980-930C2A7A076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F69B5D-F9EF-4EEF-83DB-A8207163A6D0}" type="sibTrans" cxnId="{0FBF6F8F-53FF-45AD-A980-930C2A7A0762}">
      <dgm:prSet/>
      <dgm:spPr/>
      <dgm:t>
        <a:bodyPr/>
        <a:lstStyle/>
        <a:p>
          <a:endParaRPr lang="ru-RU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6A4BD7-2586-460E-A28C-9B4BDB9C3AF2}">
      <dgm:prSet phldrT="[Текст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</a:p>
      </dgm:t>
    </dgm:pt>
    <dgm:pt modelId="{98F9DCC4-EEFE-4655-8549-B598DB5256DF}" type="parTrans" cxnId="{BA838682-B92B-46D3-9342-9125C09C3425}">
      <dgm:prSet/>
      <dgm:spPr/>
      <dgm:t>
        <a:bodyPr/>
        <a:lstStyle/>
        <a:p>
          <a:endParaRPr lang="ru-RU"/>
        </a:p>
      </dgm:t>
    </dgm:pt>
    <dgm:pt modelId="{A5BA4C8F-0C30-4C2C-99DF-233D7D908AEC}" type="sibTrans" cxnId="{BA838682-B92B-46D3-9342-9125C09C3425}">
      <dgm:prSet/>
      <dgm:spPr/>
      <dgm:t>
        <a:bodyPr/>
        <a:lstStyle/>
        <a:p>
          <a:endParaRPr lang="ru-RU"/>
        </a:p>
      </dgm:t>
    </dgm:pt>
    <dgm:pt modelId="{ACDADF31-EAEA-4306-95CF-3B12B12D48EA}" type="pres">
      <dgm:prSet presAssocID="{41191A12-CF25-468E-99E9-1C3AB35E1F0C}" presName="Name0" presStyleCnt="0">
        <dgm:presLayoutVars>
          <dgm:dir/>
          <dgm:animLvl val="lvl"/>
          <dgm:resizeHandles val="exact"/>
        </dgm:presLayoutVars>
      </dgm:prSet>
      <dgm:spPr/>
    </dgm:pt>
    <dgm:pt modelId="{7468D3DF-EF37-415F-9067-ACC221821DDF}" type="pres">
      <dgm:prSet presAssocID="{3091E4B7-7573-4EF3-AB47-79372EDED593}" presName="composite" presStyleCnt="0"/>
      <dgm:spPr/>
    </dgm:pt>
    <dgm:pt modelId="{FD691375-8E53-4E1F-9EDB-9E440E733BB4}" type="pres">
      <dgm:prSet presAssocID="{3091E4B7-7573-4EF3-AB47-79372EDED5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075621E-B3BF-4622-9499-9EF24E8B99DF}" type="pres">
      <dgm:prSet presAssocID="{3091E4B7-7573-4EF3-AB47-79372EDED593}" presName="desTx" presStyleLbl="alignAccFollowNode1" presStyleIdx="0" presStyleCnt="2">
        <dgm:presLayoutVars>
          <dgm:bulletEnabled val="1"/>
        </dgm:presLayoutVars>
      </dgm:prSet>
      <dgm:spPr/>
    </dgm:pt>
    <dgm:pt modelId="{7C2BA806-3540-4A99-BAB5-20D2D48618BB}" type="pres">
      <dgm:prSet presAssocID="{FDE0D1ED-3C3E-4814-853A-61F3F481AB7F}" presName="space" presStyleCnt="0"/>
      <dgm:spPr/>
    </dgm:pt>
    <dgm:pt modelId="{C2FD1CCA-9CDE-4C4E-BA13-229DF4EA2BAC}" type="pres">
      <dgm:prSet presAssocID="{83C3CD0B-77A8-48FE-A99E-63099E604C58}" presName="composite" presStyleCnt="0"/>
      <dgm:spPr/>
    </dgm:pt>
    <dgm:pt modelId="{E69AC46E-9415-4FC7-8DCD-FD2494109C7B}" type="pres">
      <dgm:prSet presAssocID="{83C3CD0B-77A8-48FE-A99E-63099E604C5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2FB5699-DEED-4E68-B187-8F39609D2821}" type="pres">
      <dgm:prSet presAssocID="{83C3CD0B-77A8-48FE-A99E-63099E604C58}" presName="desTx" presStyleLbl="alignAccFollowNode1" presStyleIdx="1" presStyleCnt="2" custLinFactNeighborX="864">
        <dgm:presLayoutVars>
          <dgm:bulletEnabled val="1"/>
        </dgm:presLayoutVars>
      </dgm:prSet>
      <dgm:spPr/>
    </dgm:pt>
  </dgm:ptLst>
  <dgm:cxnLst>
    <dgm:cxn modelId="{0D73A201-E13E-4894-9C24-F185DA231142}" srcId="{41191A12-CF25-468E-99E9-1C3AB35E1F0C}" destId="{83C3CD0B-77A8-48FE-A99E-63099E604C58}" srcOrd="1" destOrd="0" parTransId="{AEC0DB75-B0D7-4F95-8EE0-E2C3AD143FCB}" sibTransId="{A1922345-5728-4412-AACB-E0E24EC98D84}"/>
    <dgm:cxn modelId="{7DAB5338-1F82-4F58-A243-FE1C35B4B2F1}" type="presOf" srcId="{59C3E763-4AAF-43A1-A87B-752D01B70E52}" destId="{E075621E-B3BF-4622-9499-9EF24E8B99DF}" srcOrd="0" destOrd="0" presId="urn:microsoft.com/office/officeart/2005/8/layout/hList1"/>
    <dgm:cxn modelId="{7B852A5C-400C-4E47-896D-9C644D63270D}" type="presOf" srcId="{3091E4B7-7573-4EF3-AB47-79372EDED593}" destId="{FD691375-8E53-4E1F-9EDB-9E440E733BB4}" srcOrd="0" destOrd="0" presId="urn:microsoft.com/office/officeart/2005/8/layout/hList1"/>
    <dgm:cxn modelId="{25B60354-8D66-481E-99B0-83F6D4CCDB90}" type="presOf" srcId="{A31D9D57-CB4A-440B-9707-90F011A6DE37}" destId="{A2FB5699-DEED-4E68-B187-8F39609D2821}" srcOrd="0" destOrd="1" presId="urn:microsoft.com/office/officeart/2005/8/layout/hList1"/>
    <dgm:cxn modelId="{BA838682-B92B-46D3-9342-9125C09C3425}" srcId="{83C3CD0B-77A8-48FE-A99E-63099E604C58}" destId="{D86A4BD7-2586-460E-A28C-9B4BDB9C3AF2}" srcOrd="0" destOrd="0" parTransId="{98F9DCC4-EEFE-4655-8549-B598DB5256DF}" sibTransId="{A5BA4C8F-0C30-4C2C-99DF-233D7D908AEC}"/>
    <dgm:cxn modelId="{2A828B8D-2ABF-4AA7-97C6-D877C79F5964}" type="presOf" srcId="{D86A4BD7-2586-460E-A28C-9B4BDB9C3AF2}" destId="{A2FB5699-DEED-4E68-B187-8F39609D2821}" srcOrd="0" destOrd="0" presId="urn:microsoft.com/office/officeart/2005/8/layout/hList1"/>
    <dgm:cxn modelId="{0FBF6F8F-53FF-45AD-A980-930C2A7A0762}" srcId="{83C3CD0B-77A8-48FE-A99E-63099E604C58}" destId="{A31D9D57-CB4A-440B-9707-90F011A6DE37}" srcOrd="1" destOrd="0" parTransId="{5F084FE2-C264-413A-AE6B-DE97C633139C}" sibTransId="{54F69B5D-F9EF-4EEF-83DB-A8207163A6D0}"/>
    <dgm:cxn modelId="{6DCBB89E-5940-4023-A447-DBE28CFBEA01}" srcId="{3091E4B7-7573-4EF3-AB47-79372EDED593}" destId="{59C3E763-4AAF-43A1-A87B-752D01B70E52}" srcOrd="0" destOrd="0" parTransId="{68700CC6-EF5D-4035-B6B2-0AD94893F6BD}" sibTransId="{E23C4021-6260-4C6F-81D9-9E85FE208222}"/>
    <dgm:cxn modelId="{564AE39E-FB5E-41A8-818A-47724AF98CCF}" type="presOf" srcId="{41191A12-CF25-468E-99E9-1C3AB35E1F0C}" destId="{ACDADF31-EAEA-4306-95CF-3B12B12D48EA}" srcOrd="0" destOrd="0" presId="urn:microsoft.com/office/officeart/2005/8/layout/hList1"/>
    <dgm:cxn modelId="{B2D106DD-65ED-4DC0-8A67-45C5597CD370}" type="presOf" srcId="{83C3CD0B-77A8-48FE-A99E-63099E604C58}" destId="{E69AC46E-9415-4FC7-8DCD-FD2494109C7B}" srcOrd="0" destOrd="0" presId="urn:microsoft.com/office/officeart/2005/8/layout/hList1"/>
    <dgm:cxn modelId="{CE8F15E2-EEA7-4374-A1B2-939FAAAE15F3}" srcId="{41191A12-CF25-468E-99E9-1C3AB35E1F0C}" destId="{3091E4B7-7573-4EF3-AB47-79372EDED593}" srcOrd="0" destOrd="0" parTransId="{7B1787C5-8A3F-47B4-AEB9-35A33645A2D6}" sibTransId="{FDE0D1ED-3C3E-4814-853A-61F3F481AB7F}"/>
    <dgm:cxn modelId="{4E7BE001-877D-4FBF-9CCB-83F08607F981}" type="presParOf" srcId="{ACDADF31-EAEA-4306-95CF-3B12B12D48EA}" destId="{7468D3DF-EF37-415F-9067-ACC221821DDF}" srcOrd="0" destOrd="0" presId="urn:microsoft.com/office/officeart/2005/8/layout/hList1"/>
    <dgm:cxn modelId="{1A4E1C1D-D032-4219-A195-A87548FD94CB}" type="presParOf" srcId="{7468D3DF-EF37-415F-9067-ACC221821DDF}" destId="{FD691375-8E53-4E1F-9EDB-9E440E733BB4}" srcOrd="0" destOrd="0" presId="urn:microsoft.com/office/officeart/2005/8/layout/hList1"/>
    <dgm:cxn modelId="{8C8D696A-614F-43BE-867A-2DF97D4CAA46}" type="presParOf" srcId="{7468D3DF-EF37-415F-9067-ACC221821DDF}" destId="{E075621E-B3BF-4622-9499-9EF24E8B99DF}" srcOrd="1" destOrd="0" presId="urn:microsoft.com/office/officeart/2005/8/layout/hList1"/>
    <dgm:cxn modelId="{C1E33D85-F1FD-4C77-B86A-CA998C56826C}" type="presParOf" srcId="{ACDADF31-EAEA-4306-95CF-3B12B12D48EA}" destId="{7C2BA806-3540-4A99-BAB5-20D2D48618BB}" srcOrd="1" destOrd="0" presId="urn:microsoft.com/office/officeart/2005/8/layout/hList1"/>
    <dgm:cxn modelId="{1F117F17-4F5C-4AD0-9D3E-4284FFF525E3}" type="presParOf" srcId="{ACDADF31-EAEA-4306-95CF-3B12B12D48EA}" destId="{C2FD1CCA-9CDE-4C4E-BA13-229DF4EA2BAC}" srcOrd="2" destOrd="0" presId="urn:microsoft.com/office/officeart/2005/8/layout/hList1"/>
    <dgm:cxn modelId="{0C6E48A9-1FB2-4030-A385-E90FD251C37F}" type="presParOf" srcId="{C2FD1CCA-9CDE-4C4E-BA13-229DF4EA2BAC}" destId="{E69AC46E-9415-4FC7-8DCD-FD2494109C7B}" srcOrd="0" destOrd="0" presId="urn:microsoft.com/office/officeart/2005/8/layout/hList1"/>
    <dgm:cxn modelId="{3FA34C7D-DFBC-4242-BC1A-B657BACCE424}" type="presParOf" srcId="{C2FD1CCA-9CDE-4C4E-BA13-229DF4EA2BAC}" destId="{A2FB5699-DEED-4E68-B187-8F39609D2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FB02E6D-F32A-4647-9320-0BD7D30CBD0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5BA261-4FAB-4B94-B642-E9A7D5FBBC1C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</a:p>
      </dgm:t>
    </dgm:pt>
    <dgm:pt modelId="{E14C6A86-469E-41FC-950E-C58E1C91FBD6}" type="parTrans" cxnId="{CB420250-CACC-482C-A472-ABB6D1697FCF}">
      <dgm:prSet/>
      <dgm:spPr/>
      <dgm:t>
        <a:bodyPr/>
        <a:lstStyle/>
        <a:p>
          <a:endParaRPr lang="ru-RU"/>
        </a:p>
      </dgm:t>
    </dgm:pt>
    <dgm:pt modelId="{DEEC4780-01D2-4952-9ABF-105486231C5F}" type="sibTrans" cxnId="{CB420250-CACC-482C-A472-ABB6D1697FCF}">
      <dgm:prSet/>
      <dgm:spPr/>
      <dgm:t>
        <a:bodyPr/>
        <a:lstStyle/>
        <a:p>
          <a:endParaRPr lang="ru-RU"/>
        </a:p>
      </dgm:t>
    </dgm:pt>
    <dgm:pt modelId="{E90078CA-88DC-4E22-A095-03E52A12E2B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колледжа.</a:t>
          </a:r>
        </a:p>
      </dgm:t>
    </dgm:pt>
    <dgm:pt modelId="{3FA75758-ABE7-4357-AF27-BB33738A6D96}" type="parTrans" cxnId="{3B7C4381-EF98-453C-AC44-78E5862C5DEC}">
      <dgm:prSet/>
      <dgm:spPr/>
      <dgm:t>
        <a:bodyPr/>
        <a:lstStyle/>
        <a:p>
          <a:endParaRPr lang="ru-RU"/>
        </a:p>
      </dgm:t>
    </dgm:pt>
    <dgm:pt modelId="{FB3EEA15-3682-4B7A-B1D8-F881789D0636}" type="sibTrans" cxnId="{3B7C4381-EF98-453C-AC44-78E5862C5DEC}">
      <dgm:prSet/>
      <dgm:spPr/>
      <dgm:t>
        <a:bodyPr/>
        <a:lstStyle/>
        <a:p>
          <a:endParaRPr lang="ru-RU"/>
        </a:p>
      </dgm:t>
    </dgm:pt>
    <dgm:pt modelId="{5F9B18E7-C5F8-4559-8200-4312D0A830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научной деятельности преподавателей.</a:t>
          </a:r>
        </a:p>
      </dgm:t>
    </dgm:pt>
    <dgm:pt modelId="{BF2C7CB0-FC92-480B-B8ED-5327FED66CD6}" type="parTrans" cxnId="{2B45B949-D4A3-4869-9C6A-0336E93D4C01}">
      <dgm:prSet/>
      <dgm:spPr/>
      <dgm:t>
        <a:bodyPr/>
        <a:lstStyle/>
        <a:p>
          <a:endParaRPr lang="ru-RU"/>
        </a:p>
      </dgm:t>
    </dgm:pt>
    <dgm:pt modelId="{4AF0DF64-2263-47F1-8740-7C29157BA5D3}" type="sibTrans" cxnId="{2B45B949-D4A3-4869-9C6A-0336E93D4C01}">
      <dgm:prSet/>
      <dgm:spPr/>
      <dgm:t>
        <a:bodyPr/>
        <a:lstStyle/>
        <a:p>
          <a:endParaRPr lang="ru-RU"/>
        </a:p>
      </dgm:t>
    </dgm:pt>
    <dgm:pt modelId="{0B9E477C-C77B-4F40-B6D9-0827A8C2706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</a:p>
      </dgm:t>
    </dgm:pt>
    <dgm:pt modelId="{F92267D2-BAC7-42B6-BCCB-5A7E1E2DC884}" type="parTrans" cxnId="{40C55678-E9BE-4344-A700-9A0D0381CF04}">
      <dgm:prSet/>
      <dgm:spPr/>
      <dgm:t>
        <a:bodyPr/>
        <a:lstStyle/>
        <a:p>
          <a:endParaRPr lang="ru-RU"/>
        </a:p>
      </dgm:t>
    </dgm:pt>
    <dgm:pt modelId="{20A3B622-5D4C-4499-B121-5A4B7D569B41}" type="sibTrans" cxnId="{40C55678-E9BE-4344-A700-9A0D0381CF04}">
      <dgm:prSet/>
      <dgm:spPr/>
      <dgm:t>
        <a:bodyPr/>
        <a:lstStyle/>
        <a:p>
          <a:endParaRPr lang="ru-RU"/>
        </a:p>
      </dgm:t>
    </dgm:pt>
    <dgm:pt modelId="{8BBB36CD-AA57-4DEB-91CB-DD95B449BDB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обновление ППССЗ, программ учебных дисциплин, МДК, ПМ с учетом потребностей регионального рынка труда. </a:t>
          </a:r>
        </a:p>
      </dgm:t>
    </dgm:pt>
    <dgm:pt modelId="{31F922CE-E0C3-40F7-8F5A-04770FE3FFAD}" type="parTrans" cxnId="{2F067616-F78B-4F6D-8916-8EB1A18B61BB}">
      <dgm:prSet/>
      <dgm:spPr/>
      <dgm:t>
        <a:bodyPr/>
        <a:lstStyle/>
        <a:p>
          <a:endParaRPr lang="ru-RU"/>
        </a:p>
      </dgm:t>
    </dgm:pt>
    <dgm:pt modelId="{EA4A30EE-808F-482C-8BA5-D57E98E2AFCE}" type="sibTrans" cxnId="{2F067616-F78B-4F6D-8916-8EB1A18B61BB}">
      <dgm:prSet/>
      <dgm:spPr/>
      <dgm:t>
        <a:bodyPr/>
        <a:lstStyle/>
        <a:p>
          <a:endParaRPr lang="ru-RU"/>
        </a:p>
      </dgm:t>
    </dgm:pt>
    <dgm:pt modelId="{F97FF546-F372-4C9C-8AC0-5EC3A487333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доработки ППССЗ, </a:t>
          </a:r>
        </a:p>
        <a:p>
          <a:r>
            <a: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</a:p>
      </dgm:t>
    </dgm:pt>
    <dgm:pt modelId="{213376D9-BF30-4F02-B240-D9E451D93FAE}" type="parTrans" cxnId="{7E1A32F8-1616-4583-A84B-3D569CF76F07}">
      <dgm:prSet/>
      <dgm:spPr/>
      <dgm:t>
        <a:bodyPr/>
        <a:lstStyle/>
        <a:p>
          <a:endParaRPr lang="ru-RU"/>
        </a:p>
      </dgm:t>
    </dgm:pt>
    <dgm:pt modelId="{5F949FA9-2944-477A-9DA2-9530833F5EB5}" type="sibTrans" cxnId="{7E1A32F8-1616-4583-A84B-3D569CF76F07}">
      <dgm:prSet/>
      <dgm:spPr/>
      <dgm:t>
        <a:bodyPr/>
        <a:lstStyle/>
        <a:p>
          <a:endParaRPr lang="ru-RU"/>
        </a:p>
      </dgm:t>
    </dgm:pt>
    <dgm:pt modelId="{47DE117F-B0C5-42C1-B417-F66A52917A9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аккредитации демонстрационных площадок для проведения ГИА</a:t>
          </a:r>
        </a:p>
      </dgm:t>
    </dgm:pt>
    <dgm:pt modelId="{E91F2DE2-1D5E-4CA0-BA3E-A22D91AF8FA9}" type="parTrans" cxnId="{A8A5589A-9471-4871-8EEF-3569AB202346}">
      <dgm:prSet/>
      <dgm:spPr/>
      <dgm:t>
        <a:bodyPr/>
        <a:lstStyle/>
        <a:p>
          <a:endParaRPr lang="ru-RU"/>
        </a:p>
      </dgm:t>
    </dgm:pt>
    <dgm:pt modelId="{65C0D220-BCB2-452A-A59A-DE7A96FD883A}" type="sibTrans" cxnId="{A8A5589A-9471-4871-8EEF-3569AB202346}">
      <dgm:prSet/>
      <dgm:spPr/>
      <dgm:t>
        <a:bodyPr/>
        <a:lstStyle/>
        <a:p>
          <a:endParaRPr lang="ru-RU"/>
        </a:p>
      </dgm:t>
    </dgm:pt>
    <dgm:pt modelId="{2754E1D4-0DB2-4FA0-87A1-265406AF89B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Развивать научный потенциал преподавателей колледжа.</a:t>
          </a:r>
        </a:p>
      </dgm:t>
    </dgm:pt>
    <dgm:pt modelId="{E85E4BC4-F4E1-4899-94EE-62414C1DDBD3}" type="parTrans" cxnId="{E6B7DADA-A138-4EE8-B4CE-38CA31EB5357}">
      <dgm:prSet/>
      <dgm:spPr/>
      <dgm:t>
        <a:bodyPr/>
        <a:lstStyle/>
        <a:p>
          <a:endParaRPr lang="ru-RU"/>
        </a:p>
      </dgm:t>
    </dgm:pt>
    <dgm:pt modelId="{5863C780-4BC0-47FF-9828-12F3A99996EF}" type="sibTrans" cxnId="{E6B7DADA-A138-4EE8-B4CE-38CA31EB5357}">
      <dgm:prSet/>
      <dgm:spPr/>
      <dgm:t>
        <a:bodyPr/>
        <a:lstStyle/>
        <a:p>
          <a:endParaRPr lang="ru-RU"/>
        </a:p>
      </dgm:t>
    </dgm:pt>
    <dgm:pt modelId="{DA4622E8-2EDE-4C65-9D59-720648EAD0BA}" type="pres">
      <dgm:prSet presAssocID="{2FB02E6D-F32A-4647-9320-0BD7D30CBD04}" presName="theList" presStyleCnt="0">
        <dgm:presLayoutVars>
          <dgm:dir/>
          <dgm:animLvl val="lvl"/>
          <dgm:resizeHandles val="exact"/>
        </dgm:presLayoutVars>
      </dgm:prSet>
      <dgm:spPr/>
    </dgm:pt>
    <dgm:pt modelId="{316D243F-7D81-408D-A3BB-B4E8C9823088}" type="pres">
      <dgm:prSet presAssocID="{6F5BA261-4FAB-4B94-B642-E9A7D5FBBC1C}" presName="compNode" presStyleCnt="0"/>
      <dgm:spPr/>
    </dgm:pt>
    <dgm:pt modelId="{D10D5617-F9AE-4143-B783-7031A3C3119D}" type="pres">
      <dgm:prSet presAssocID="{6F5BA261-4FAB-4B94-B642-E9A7D5FBBC1C}" presName="aNode" presStyleLbl="bgShp" presStyleIdx="0" presStyleCnt="2"/>
      <dgm:spPr/>
    </dgm:pt>
    <dgm:pt modelId="{7F5A729A-A848-4A31-9607-70EC73E1E768}" type="pres">
      <dgm:prSet presAssocID="{6F5BA261-4FAB-4B94-B642-E9A7D5FBBC1C}" presName="textNode" presStyleLbl="bgShp" presStyleIdx="0" presStyleCnt="2"/>
      <dgm:spPr/>
    </dgm:pt>
    <dgm:pt modelId="{2E3974E6-EFC0-4094-A509-37FD897591C7}" type="pres">
      <dgm:prSet presAssocID="{6F5BA261-4FAB-4B94-B642-E9A7D5FBBC1C}" presName="compChildNode" presStyleCnt="0"/>
      <dgm:spPr/>
    </dgm:pt>
    <dgm:pt modelId="{254BC5D4-E35C-42BA-B968-8FB14452DBCF}" type="pres">
      <dgm:prSet presAssocID="{6F5BA261-4FAB-4B94-B642-E9A7D5FBBC1C}" presName="theInnerList" presStyleCnt="0"/>
      <dgm:spPr/>
    </dgm:pt>
    <dgm:pt modelId="{5B767E19-5BBB-49AD-9CC2-3A84E31A0F87}" type="pres">
      <dgm:prSet presAssocID="{E90078CA-88DC-4E22-A095-03E52A12E2BF}" presName="childNode" presStyleLbl="node1" presStyleIdx="0" presStyleCnt="6" custScaleY="175920" custLinFactY="-23010" custLinFactNeighborX="350" custLinFactNeighborY="-100000">
        <dgm:presLayoutVars>
          <dgm:bulletEnabled val="1"/>
        </dgm:presLayoutVars>
      </dgm:prSet>
      <dgm:spPr/>
    </dgm:pt>
    <dgm:pt modelId="{45691157-0A93-4CE8-8970-DA36C74F5F2B}" type="pres">
      <dgm:prSet presAssocID="{E90078CA-88DC-4E22-A095-03E52A12E2BF}" presName="aSpace2" presStyleCnt="0"/>
      <dgm:spPr/>
    </dgm:pt>
    <dgm:pt modelId="{11D890FD-8FFE-4ADB-92D7-CE5AC330883D}" type="pres">
      <dgm:prSet presAssocID="{5F9B18E7-C5F8-4559-8200-4312D0A8307F}" presName="childNode" presStyleLbl="node1" presStyleIdx="1" presStyleCnt="6" custScaleY="90170" custLinFactY="-5725" custLinFactNeighborY="-100000">
        <dgm:presLayoutVars>
          <dgm:bulletEnabled val="1"/>
        </dgm:presLayoutVars>
      </dgm:prSet>
      <dgm:spPr/>
    </dgm:pt>
    <dgm:pt modelId="{5EA03A7B-90D7-48BF-B23D-74EF440C04D1}" type="pres">
      <dgm:prSet presAssocID="{5F9B18E7-C5F8-4559-8200-4312D0A8307F}" presName="aSpace2" presStyleCnt="0"/>
      <dgm:spPr/>
    </dgm:pt>
    <dgm:pt modelId="{FB4265FB-9652-4618-8BDE-D679525940B2}" type="pres">
      <dgm:prSet presAssocID="{F97FF546-F372-4C9C-8AC0-5EC3A4873338}" presName="childNode" presStyleLbl="node1" presStyleIdx="2" presStyleCnt="6" custScaleY="118631">
        <dgm:presLayoutVars>
          <dgm:bulletEnabled val="1"/>
        </dgm:presLayoutVars>
      </dgm:prSet>
      <dgm:spPr/>
    </dgm:pt>
    <dgm:pt modelId="{B5EDAF85-02F1-4F73-87E9-DC0A030C2EEF}" type="pres">
      <dgm:prSet presAssocID="{6F5BA261-4FAB-4B94-B642-E9A7D5FBBC1C}" presName="aSpace" presStyleCnt="0"/>
      <dgm:spPr/>
    </dgm:pt>
    <dgm:pt modelId="{32D64948-8218-431D-98D7-2DE754A994C1}" type="pres">
      <dgm:prSet presAssocID="{0B9E477C-C77B-4F40-B6D9-0827A8C27062}" presName="compNode" presStyleCnt="0"/>
      <dgm:spPr/>
    </dgm:pt>
    <dgm:pt modelId="{D62C1BD8-E7C6-4E93-8B4C-06E55E5157CC}" type="pres">
      <dgm:prSet presAssocID="{0B9E477C-C77B-4F40-B6D9-0827A8C27062}" presName="aNode" presStyleLbl="bgShp" presStyleIdx="1" presStyleCnt="2" custLinFactNeighborX="32439" custLinFactNeighborY="-5253"/>
      <dgm:spPr/>
    </dgm:pt>
    <dgm:pt modelId="{E7A92682-C5D7-49A9-B71B-535EA3EC2BA8}" type="pres">
      <dgm:prSet presAssocID="{0B9E477C-C77B-4F40-B6D9-0827A8C27062}" presName="textNode" presStyleLbl="bgShp" presStyleIdx="1" presStyleCnt="2"/>
      <dgm:spPr/>
    </dgm:pt>
    <dgm:pt modelId="{D83F6C4A-E9F4-4B33-828D-7993AED2FA41}" type="pres">
      <dgm:prSet presAssocID="{0B9E477C-C77B-4F40-B6D9-0827A8C27062}" presName="compChildNode" presStyleCnt="0"/>
      <dgm:spPr/>
    </dgm:pt>
    <dgm:pt modelId="{AA54CFA5-2A71-4A68-AA3B-3C9AB247EA59}" type="pres">
      <dgm:prSet presAssocID="{0B9E477C-C77B-4F40-B6D9-0827A8C27062}" presName="theInnerList" presStyleCnt="0"/>
      <dgm:spPr/>
    </dgm:pt>
    <dgm:pt modelId="{F9052C04-07C4-4EAF-8B71-5E1CF9EA635D}" type="pres">
      <dgm:prSet presAssocID="{8BBB36CD-AA57-4DEB-91CB-DD95B449BDBA}" presName="childNode" presStyleLbl="node1" presStyleIdx="3" presStyleCnt="6" custScaleY="501425" custLinFactY="-116157" custLinFactNeighborX="-1107" custLinFactNeighborY="-200000">
        <dgm:presLayoutVars>
          <dgm:bulletEnabled val="1"/>
        </dgm:presLayoutVars>
      </dgm:prSet>
      <dgm:spPr/>
    </dgm:pt>
    <dgm:pt modelId="{ABD1F775-B64D-40DF-94D6-6E246BD31A26}" type="pres">
      <dgm:prSet presAssocID="{8BBB36CD-AA57-4DEB-91CB-DD95B449BDBA}" presName="aSpace2" presStyleCnt="0"/>
      <dgm:spPr/>
    </dgm:pt>
    <dgm:pt modelId="{F7E05E27-64CF-4B18-9DB4-EDC6DCBAD19D}" type="pres">
      <dgm:prSet presAssocID="{47DE117F-B0C5-42C1-B417-F66A52917A9E}" presName="childNode" presStyleLbl="node1" presStyleIdx="4" presStyleCnt="6" custScaleY="328922" custLinFactY="-19997" custLinFactNeighborY="-100000">
        <dgm:presLayoutVars>
          <dgm:bulletEnabled val="1"/>
        </dgm:presLayoutVars>
      </dgm:prSet>
      <dgm:spPr/>
    </dgm:pt>
    <dgm:pt modelId="{7665B5C9-269F-42CB-B527-AAB7A9EA025E}" type="pres">
      <dgm:prSet presAssocID="{47DE117F-B0C5-42C1-B417-F66A52917A9E}" presName="aSpace2" presStyleCnt="0"/>
      <dgm:spPr/>
    </dgm:pt>
    <dgm:pt modelId="{5650C237-BB38-4370-8E9B-80270D446ECE}" type="pres">
      <dgm:prSet presAssocID="{2754E1D4-0DB2-4FA0-87A1-265406AF89B5}" presName="childNode" presStyleLbl="node1" presStyleIdx="5" presStyleCnt="6" custScaleY="258378">
        <dgm:presLayoutVars>
          <dgm:bulletEnabled val="1"/>
        </dgm:presLayoutVars>
      </dgm:prSet>
      <dgm:spPr/>
    </dgm:pt>
  </dgm:ptLst>
  <dgm:cxnLst>
    <dgm:cxn modelId="{9B184B06-EE04-42C6-A6D6-211F8707C807}" type="presOf" srcId="{47DE117F-B0C5-42C1-B417-F66A52917A9E}" destId="{F7E05E27-64CF-4B18-9DB4-EDC6DCBAD19D}" srcOrd="0" destOrd="0" presId="urn:microsoft.com/office/officeart/2005/8/layout/lProcess2"/>
    <dgm:cxn modelId="{2F067616-F78B-4F6D-8916-8EB1A18B61BB}" srcId="{0B9E477C-C77B-4F40-B6D9-0827A8C27062}" destId="{8BBB36CD-AA57-4DEB-91CB-DD95B449BDBA}" srcOrd="0" destOrd="0" parTransId="{31F922CE-E0C3-40F7-8F5A-04770FE3FFAD}" sibTransId="{EA4A30EE-808F-482C-8BA5-D57E98E2AFCE}"/>
    <dgm:cxn modelId="{352A3F1D-CDDC-46DC-A9D6-EF9A184D0A91}" type="presOf" srcId="{5F9B18E7-C5F8-4559-8200-4312D0A8307F}" destId="{11D890FD-8FFE-4ADB-92D7-CE5AC330883D}" srcOrd="0" destOrd="0" presId="urn:microsoft.com/office/officeart/2005/8/layout/lProcess2"/>
    <dgm:cxn modelId="{9FCE461F-8078-49D4-AA11-01D74D88BBA3}" type="presOf" srcId="{E90078CA-88DC-4E22-A095-03E52A12E2BF}" destId="{5B767E19-5BBB-49AD-9CC2-3A84E31A0F87}" srcOrd="0" destOrd="0" presId="urn:microsoft.com/office/officeart/2005/8/layout/lProcess2"/>
    <dgm:cxn modelId="{490F0366-3B6C-4D1E-A5E1-A44446F838A4}" type="presOf" srcId="{6F5BA261-4FAB-4B94-B642-E9A7D5FBBC1C}" destId="{7F5A729A-A848-4A31-9607-70EC73E1E768}" srcOrd="1" destOrd="0" presId="urn:microsoft.com/office/officeart/2005/8/layout/lProcess2"/>
    <dgm:cxn modelId="{2B45B949-D4A3-4869-9C6A-0336E93D4C01}" srcId="{6F5BA261-4FAB-4B94-B642-E9A7D5FBBC1C}" destId="{5F9B18E7-C5F8-4559-8200-4312D0A8307F}" srcOrd="1" destOrd="0" parTransId="{BF2C7CB0-FC92-480B-B8ED-5327FED66CD6}" sibTransId="{4AF0DF64-2263-47F1-8740-7C29157BA5D3}"/>
    <dgm:cxn modelId="{CB420250-CACC-482C-A472-ABB6D1697FCF}" srcId="{2FB02E6D-F32A-4647-9320-0BD7D30CBD04}" destId="{6F5BA261-4FAB-4B94-B642-E9A7D5FBBC1C}" srcOrd="0" destOrd="0" parTransId="{E14C6A86-469E-41FC-950E-C58E1C91FBD6}" sibTransId="{DEEC4780-01D2-4952-9ABF-105486231C5F}"/>
    <dgm:cxn modelId="{40C55678-E9BE-4344-A700-9A0D0381CF04}" srcId="{2FB02E6D-F32A-4647-9320-0BD7D30CBD04}" destId="{0B9E477C-C77B-4F40-B6D9-0827A8C27062}" srcOrd="1" destOrd="0" parTransId="{F92267D2-BAC7-42B6-BCCB-5A7E1E2DC884}" sibTransId="{20A3B622-5D4C-4499-B121-5A4B7D569B41}"/>
    <dgm:cxn modelId="{3B7C4381-EF98-453C-AC44-78E5862C5DEC}" srcId="{6F5BA261-4FAB-4B94-B642-E9A7D5FBBC1C}" destId="{E90078CA-88DC-4E22-A095-03E52A12E2BF}" srcOrd="0" destOrd="0" parTransId="{3FA75758-ABE7-4357-AF27-BB33738A6D96}" sibTransId="{FB3EEA15-3682-4B7A-B1D8-F881789D0636}"/>
    <dgm:cxn modelId="{DC93BF8E-7604-4331-9F1D-823DF8C8D645}" type="presOf" srcId="{F97FF546-F372-4C9C-8AC0-5EC3A4873338}" destId="{FB4265FB-9652-4618-8BDE-D679525940B2}" srcOrd="0" destOrd="0" presId="urn:microsoft.com/office/officeart/2005/8/layout/lProcess2"/>
    <dgm:cxn modelId="{482A529A-A46C-4B12-BD7E-0DCBC7ED2FED}" type="presOf" srcId="{2FB02E6D-F32A-4647-9320-0BD7D30CBD04}" destId="{DA4622E8-2EDE-4C65-9D59-720648EAD0BA}" srcOrd="0" destOrd="0" presId="urn:microsoft.com/office/officeart/2005/8/layout/lProcess2"/>
    <dgm:cxn modelId="{A8A5589A-9471-4871-8EEF-3569AB202346}" srcId="{0B9E477C-C77B-4F40-B6D9-0827A8C27062}" destId="{47DE117F-B0C5-42C1-B417-F66A52917A9E}" srcOrd="1" destOrd="0" parTransId="{E91F2DE2-1D5E-4CA0-BA3E-A22D91AF8FA9}" sibTransId="{65C0D220-BCB2-452A-A59A-DE7A96FD883A}"/>
    <dgm:cxn modelId="{4EEFD99C-6EDA-438D-AF43-BB8CB7DBB8DE}" type="presOf" srcId="{8BBB36CD-AA57-4DEB-91CB-DD95B449BDBA}" destId="{F9052C04-07C4-4EAF-8B71-5E1CF9EA635D}" srcOrd="0" destOrd="0" presId="urn:microsoft.com/office/officeart/2005/8/layout/lProcess2"/>
    <dgm:cxn modelId="{29446DB5-A8D2-46F3-B2E7-D989BDA9EA81}" type="presOf" srcId="{0B9E477C-C77B-4F40-B6D9-0827A8C27062}" destId="{D62C1BD8-E7C6-4E93-8B4C-06E55E5157CC}" srcOrd="0" destOrd="0" presId="urn:microsoft.com/office/officeart/2005/8/layout/lProcess2"/>
    <dgm:cxn modelId="{6A11B5BB-4EDD-4668-AC09-921A99D423BF}" type="presOf" srcId="{6F5BA261-4FAB-4B94-B642-E9A7D5FBBC1C}" destId="{D10D5617-F9AE-4143-B783-7031A3C3119D}" srcOrd="0" destOrd="0" presId="urn:microsoft.com/office/officeart/2005/8/layout/lProcess2"/>
    <dgm:cxn modelId="{0DCDC9C9-DFDC-4FEC-99D8-035771B90336}" type="presOf" srcId="{0B9E477C-C77B-4F40-B6D9-0827A8C27062}" destId="{E7A92682-C5D7-49A9-B71B-535EA3EC2BA8}" srcOrd="1" destOrd="0" presId="urn:microsoft.com/office/officeart/2005/8/layout/lProcess2"/>
    <dgm:cxn modelId="{4AF94AD9-6354-4647-A3E0-823C58D9C18B}" type="presOf" srcId="{2754E1D4-0DB2-4FA0-87A1-265406AF89B5}" destId="{5650C237-BB38-4370-8E9B-80270D446ECE}" srcOrd="0" destOrd="0" presId="urn:microsoft.com/office/officeart/2005/8/layout/lProcess2"/>
    <dgm:cxn modelId="{E6B7DADA-A138-4EE8-B4CE-38CA31EB5357}" srcId="{0B9E477C-C77B-4F40-B6D9-0827A8C27062}" destId="{2754E1D4-0DB2-4FA0-87A1-265406AF89B5}" srcOrd="2" destOrd="0" parTransId="{E85E4BC4-F4E1-4899-94EE-62414C1DDBD3}" sibTransId="{5863C780-4BC0-47FF-9828-12F3A99996EF}"/>
    <dgm:cxn modelId="{7E1A32F8-1616-4583-A84B-3D569CF76F07}" srcId="{6F5BA261-4FAB-4B94-B642-E9A7D5FBBC1C}" destId="{F97FF546-F372-4C9C-8AC0-5EC3A4873338}" srcOrd="2" destOrd="0" parTransId="{213376D9-BF30-4F02-B240-D9E451D93FAE}" sibTransId="{5F949FA9-2944-477A-9DA2-9530833F5EB5}"/>
    <dgm:cxn modelId="{E96CA3D1-5789-4BB4-A1B5-BCC6D60AF89C}" type="presParOf" srcId="{DA4622E8-2EDE-4C65-9D59-720648EAD0BA}" destId="{316D243F-7D81-408D-A3BB-B4E8C9823088}" srcOrd="0" destOrd="0" presId="urn:microsoft.com/office/officeart/2005/8/layout/lProcess2"/>
    <dgm:cxn modelId="{8A8386A5-4C7C-473B-89AC-1312DA859DFA}" type="presParOf" srcId="{316D243F-7D81-408D-A3BB-B4E8C9823088}" destId="{D10D5617-F9AE-4143-B783-7031A3C3119D}" srcOrd="0" destOrd="0" presId="urn:microsoft.com/office/officeart/2005/8/layout/lProcess2"/>
    <dgm:cxn modelId="{1BE48D41-05C1-4A89-8DF5-CAEC57C1ED43}" type="presParOf" srcId="{316D243F-7D81-408D-A3BB-B4E8C9823088}" destId="{7F5A729A-A848-4A31-9607-70EC73E1E768}" srcOrd="1" destOrd="0" presId="urn:microsoft.com/office/officeart/2005/8/layout/lProcess2"/>
    <dgm:cxn modelId="{AEA84512-21F8-4B6F-858A-F1400D352A92}" type="presParOf" srcId="{316D243F-7D81-408D-A3BB-B4E8C9823088}" destId="{2E3974E6-EFC0-4094-A509-37FD897591C7}" srcOrd="2" destOrd="0" presId="urn:microsoft.com/office/officeart/2005/8/layout/lProcess2"/>
    <dgm:cxn modelId="{52CF4489-843D-45C9-BCFD-4B220FDE7AF3}" type="presParOf" srcId="{2E3974E6-EFC0-4094-A509-37FD897591C7}" destId="{254BC5D4-E35C-42BA-B968-8FB14452DBCF}" srcOrd="0" destOrd="0" presId="urn:microsoft.com/office/officeart/2005/8/layout/lProcess2"/>
    <dgm:cxn modelId="{7563BA71-9AE0-477C-84BD-1EC485D3BB01}" type="presParOf" srcId="{254BC5D4-E35C-42BA-B968-8FB14452DBCF}" destId="{5B767E19-5BBB-49AD-9CC2-3A84E31A0F87}" srcOrd="0" destOrd="0" presId="urn:microsoft.com/office/officeart/2005/8/layout/lProcess2"/>
    <dgm:cxn modelId="{AB026DC3-A37C-496A-B4CF-531929B1DF0D}" type="presParOf" srcId="{254BC5D4-E35C-42BA-B968-8FB14452DBCF}" destId="{45691157-0A93-4CE8-8970-DA36C74F5F2B}" srcOrd="1" destOrd="0" presId="urn:microsoft.com/office/officeart/2005/8/layout/lProcess2"/>
    <dgm:cxn modelId="{874B5260-D802-4516-BD0E-34ACB3440234}" type="presParOf" srcId="{254BC5D4-E35C-42BA-B968-8FB14452DBCF}" destId="{11D890FD-8FFE-4ADB-92D7-CE5AC330883D}" srcOrd="2" destOrd="0" presId="urn:microsoft.com/office/officeart/2005/8/layout/lProcess2"/>
    <dgm:cxn modelId="{BAEA07C5-E329-4BB8-9B85-3A90FD539527}" type="presParOf" srcId="{254BC5D4-E35C-42BA-B968-8FB14452DBCF}" destId="{5EA03A7B-90D7-48BF-B23D-74EF440C04D1}" srcOrd="3" destOrd="0" presId="urn:microsoft.com/office/officeart/2005/8/layout/lProcess2"/>
    <dgm:cxn modelId="{4BC30C4B-5656-4781-A949-68AE811FDA75}" type="presParOf" srcId="{254BC5D4-E35C-42BA-B968-8FB14452DBCF}" destId="{FB4265FB-9652-4618-8BDE-D679525940B2}" srcOrd="4" destOrd="0" presId="urn:microsoft.com/office/officeart/2005/8/layout/lProcess2"/>
    <dgm:cxn modelId="{301DD1FE-9BC8-4CFE-BDA2-CC76C0A6792A}" type="presParOf" srcId="{DA4622E8-2EDE-4C65-9D59-720648EAD0BA}" destId="{B5EDAF85-02F1-4F73-87E9-DC0A030C2EEF}" srcOrd="1" destOrd="0" presId="urn:microsoft.com/office/officeart/2005/8/layout/lProcess2"/>
    <dgm:cxn modelId="{513167D5-7BBA-4AAD-8AD9-53D0392BB6BD}" type="presParOf" srcId="{DA4622E8-2EDE-4C65-9D59-720648EAD0BA}" destId="{32D64948-8218-431D-98D7-2DE754A994C1}" srcOrd="2" destOrd="0" presId="urn:microsoft.com/office/officeart/2005/8/layout/lProcess2"/>
    <dgm:cxn modelId="{EFED7ACC-9A43-4679-A481-32E88985A123}" type="presParOf" srcId="{32D64948-8218-431D-98D7-2DE754A994C1}" destId="{D62C1BD8-E7C6-4E93-8B4C-06E55E5157CC}" srcOrd="0" destOrd="0" presId="urn:microsoft.com/office/officeart/2005/8/layout/lProcess2"/>
    <dgm:cxn modelId="{6FDB632C-3C06-4F8F-B6DD-90DC8B33A488}" type="presParOf" srcId="{32D64948-8218-431D-98D7-2DE754A994C1}" destId="{E7A92682-C5D7-49A9-B71B-535EA3EC2BA8}" srcOrd="1" destOrd="0" presId="urn:microsoft.com/office/officeart/2005/8/layout/lProcess2"/>
    <dgm:cxn modelId="{05BD8270-FBA4-4114-B75D-7E721F9FB56C}" type="presParOf" srcId="{32D64948-8218-431D-98D7-2DE754A994C1}" destId="{D83F6C4A-E9F4-4B33-828D-7993AED2FA41}" srcOrd="2" destOrd="0" presId="urn:microsoft.com/office/officeart/2005/8/layout/lProcess2"/>
    <dgm:cxn modelId="{96408165-EBA9-4771-808A-8C48638FD975}" type="presParOf" srcId="{D83F6C4A-E9F4-4B33-828D-7993AED2FA41}" destId="{AA54CFA5-2A71-4A68-AA3B-3C9AB247EA59}" srcOrd="0" destOrd="0" presId="urn:microsoft.com/office/officeart/2005/8/layout/lProcess2"/>
    <dgm:cxn modelId="{CA01B6EC-D5E2-49F1-A4E6-7AB8B1C3AF9F}" type="presParOf" srcId="{AA54CFA5-2A71-4A68-AA3B-3C9AB247EA59}" destId="{F9052C04-07C4-4EAF-8B71-5E1CF9EA635D}" srcOrd="0" destOrd="0" presId="urn:microsoft.com/office/officeart/2005/8/layout/lProcess2"/>
    <dgm:cxn modelId="{763C5F58-8365-4149-A33E-5F36C4ADB048}" type="presParOf" srcId="{AA54CFA5-2A71-4A68-AA3B-3C9AB247EA59}" destId="{ABD1F775-B64D-40DF-94D6-6E246BD31A26}" srcOrd="1" destOrd="0" presId="urn:microsoft.com/office/officeart/2005/8/layout/lProcess2"/>
    <dgm:cxn modelId="{ABA4A46F-C015-4307-9E69-E02360531D84}" type="presParOf" srcId="{AA54CFA5-2A71-4A68-AA3B-3C9AB247EA59}" destId="{F7E05E27-64CF-4B18-9DB4-EDC6DCBAD19D}" srcOrd="2" destOrd="0" presId="urn:microsoft.com/office/officeart/2005/8/layout/lProcess2"/>
    <dgm:cxn modelId="{6BC54EB6-C949-4677-A40A-9CF40DAE503A}" type="presParOf" srcId="{AA54CFA5-2A71-4A68-AA3B-3C9AB247EA59}" destId="{7665B5C9-269F-42CB-B527-AAB7A9EA025E}" srcOrd="3" destOrd="0" presId="urn:microsoft.com/office/officeart/2005/8/layout/lProcess2"/>
    <dgm:cxn modelId="{13A5723C-4B14-4AAF-A32D-18CCE41024B1}" type="presParOf" srcId="{AA54CFA5-2A71-4A68-AA3B-3C9AB247EA59}" destId="{5650C237-BB38-4370-8E9B-80270D446ECE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D3C36298-D2EA-4052-97ED-CD55408D5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</a:p>
      </dgm:t>
    </dgm:pt>
    <dgm:pt modelId="{291F38BD-6E55-4C34-8EC1-FC1EE5B22CD6}" type="parTrans" cxnId="{2C2E2179-C1D2-460B-A864-B872501E9D02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A2626C6-A437-4B94-819E-415F0E9958A6}" type="sibTrans" cxnId="{2C2E2179-C1D2-460B-A864-B872501E9D02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1" custScaleX="165877" custScaleY="118250"/>
      <dgm:spPr/>
    </dgm:pt>
    <dgm:pt modelId="{CFE0831A-C93B-475A-B2DA-389CBF456464}" type="pres">
      <dgm:prSet presAssocID="{8EB81A96-21CC-44B6-AF79-8847115F7204}" presName="rootConnector" presStyleLbl="node1" presStyleIdx="0" presStyleCnt="1"/>
      <dgm:spPr/>
    </dgm:pt>
    <dgm:pt modelId="{587F2D8A-5C5A-4A9F-8103-AF4A1FD99511}" type="pres">
      <dgm:prSet presAssocID="{8EB81A96-21CC-44B6-AF79-8847115F7204}" presName="childShape" presStyleCnt="0"/>
      <dgm:spPr/>
    </dgm:pt>
    <dgm:pt modelId="{4DCD2696-E139-4E53-A104-6D9154E48272}" type="pres">
      <dgm:prSet presAssocID="{291F38BD-6E55-4C34-8EC1-FC1EE5B22CD6}" presName="Name13" presStyleLbl="parChTrans1D2" presStyleIdx="0" presStyleCnt="2"/>
      <dgm:spPr/>
    </dgm:pt>
    <dgm:pt modelId="{AB3577F0-3A99-4E20-A2B2-4E696D90D073}" type="pres">
      <dgm:prSet presAssocID="{D3C36298-D2EA-4052-97ED-CD55408D59E0}" presName="childText" presStyleLbl="bgAcc1" presStyleIdx="0" presStyleCnt="2" custScaleX="148937" custScaleY="198551">
        <dgm:presLayoutVars>
          <dgm:bulletEnabled val="1"/>
        </dgm:presLayoutVars>
      </dgm:prSet>
      <dgm:spPr/>
    </dgm:pt>
    <dgm:pt modelId="{F7699FE5-3555-459C-8FF8-BAEA2CC9BB43}" type="pres">
      <dgm:prSet presAssocID="{0FAC1E04-1F81-4FDF-8A91-D3BC3E4DE9BF}" presName="Name13" presStyleLbl="parChTrans1D2" presStyleIdx="1" presStyleCnt="2"/>
      <dgm:spPr/>
    </dgm:pt>
    <dgm:pt modelId="{F32470D8-18F2-4CE9-A213-2CABEB1D3A37}" type="pres">
      <dgm:prSet presAssocID="{4320496A-4C81-4927-9DED-1A78DBE471C2}" presName="childText" presStyleLbl="bgAcc1" presStyleIdx="1" presStyleCnt="2" custScaleX="119476">
        <dgm:presLayoutVars>
          <dgm:bulletEnabled val="1"/>
        </dgm:presLayoutVars>
      </dgm:prSet>
      <dgm:spPr/>
    </dgm:pt>
  </dgm:ptLst>
  <dgm:cxnLst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49197521-841F-4735-B349-8CEAF4E88E14}" type="presOf" srcId="{D3C36298-D2EA-4052-97ED-CD55408D59E0}" destId="{AB3577F0-3A99-4E20-A2B2-4E696D90D073}" srcOrd="0" destOrd="0" presId="urn:microsoft.com/office/officeart/2005/8/layout/hierarchy3"/>
    <dgm:cxn modelId="{58C22F22-D444-48AC-B055-3BC329B5BCC5}" srcId="{8EB81A96-21CC-44B6-AF79-8847115F7204}" destId="{4320496A-4C81-4927-9DED-1A78DBE471C2}" srcOrd="1" destOrd="0" parTransId="{0FAC1E04-1F81-4FDF-8A91-D3BC3E4DE9BF}" sibTransId="{2DDADC4A-7658-46C3-BBE4-B6370FFAB857}"/>
    <dgm:cxn modelId="{2C2E2179-C1D2-460B-A864-B872501E9D02}" srcId="{8EB81A96-21CC-44B6-AF79-8847115F7204}" destId="{D3C36298-D2EA-4052-97ED-CD55408D59E0}" srcOrd="0" destOrd="0" parTransId="{291F38BD-6E55-4C34-8EC1-FC1EE5B22CD6}" sibTransId="{5A2626C6-A437-4B94-819E-415F0E9958A6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160500D8-E9AE-4E8B-BA74-70552F066B1F}" type="presOf" srcId="{291F38BD-6E55-4C34-8EC1-FC1EE5B22CD6}" destId="{4DCD2696-E139-4E53-A104-6D9154E48272}" srcOrd="0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3C04517C-CF95-40C8-BF6C-24A0697DC523}" type="presParOf" srcId="{587F2D8A-5C5A-4A9F-8103-AF4A1FD99511}" destId="{4DCD2696-E139-4E53-A104-6D9154E48272}" srcOrd="0" destOrd="0" presId="urn:microsoft.com/office/officeart/2005/8/layout/hierarchy3"/>
    <dgm:cxn modelId="{5B55AE34-1354-4A22-95BF-709D9D24A7CE}" type="presParOf" srcId="{587F2D8A-5C5A-4A9F-8103-AF4A1FD99511}" destId="{AB3577F0-3A99-4E20-A2B2-4E696D90D073}" srcOrd="1" destOrd="0" presId="urn:microsoft.com/office/officeart/2005/8/layout/hierarchy3"/>
    <dgm:cxn modelId="{5BD50BD3-79DB-40C2-8A92-056A0F4291E7}" type="presParOf" srcId="{587F2D8A-5C5A-4A9F-8103-AF4A1FD99511}" destId="{F7699FE5-3555-459C-8FF8-BAEA2CC9BB43}" srcOrd="2" destOrd="0" presId="urn:microsoft.com/office/officeart/2005/8/layout/hierarchy3"/>
    <dgm:cxn modelId="{CAB28891-1477-4EEA-9738-40B0712FD564}" type="presParOf" srcId="{587F2D8A-5C5A-4A9F-8103-AF4A1FD99511}" destId="{F32470D8-18F2-4CE9-A213-2CABEB1D3A3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A51D99-0FB5-48A7-8E1D-4C6BDF71AAF4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B85B4A-49CB-460F-8FC4-7CAF91B1C42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ДЕМОЭКЗАМЕН</a:t>
          </a:r>
          <a:br>
            <a:rPr lang="ru-RU" sz="30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Финансы, </a:t>
          </a:r>
          <a:br>
            <a:rPr lang="ru-RU" sz="30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Дизайн (по отраслям)</a:t>
          </a:r>
        </a:p>
      </dgm:t>
    </dgm:pt>
    <dgm:pt modelId="{B376F30D-747F-4777-B510-1E4FD7A4A8A6}" type="parTrans" cxnId="{B50F560E-70E6-419D-8822-AD1BEC47F0CA}">
      <dgm:prSet/>
      <dgm:spPr/>
      <dgm:t>
        <a:bodyPr/>
        <a:lstStyle/>
        <a:p>
          <a:endParaRPr lang="ru-RU"/>
        </a:p>
      </dgm:t>
    </dgm:pt>
    <dgm:pt modelId="{10B40242-3452-4B16-AC7A-3B69E1C1292F}" type="sibTrans" cxnId="{B50F560E-70E6-419D-8822-AD1BEC47F0CA}">
      <dgm:prSet/>
      <dgm:spPr/>
      <dgm:t>
        <a:bodyPr/>
        <a:lstStyle/>
        <a:p>
          <a:endParaRPr lang="ru-RU"/>
        </a:p>
      </dgm:t>
    </dgm:pt>
    <dgm:pt modelId="{70603595-315B-4A02-BC8C-7B2CF786496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ЗАЯВКИ, ОБОСНОВАНИЯ, ТЕХНИЧЕСКИЕ ЗАДАНИЯ, СОГЛАСОВАНИЯ И ПОДПИСАНИЕ ДОГОВОРОВ</a:t>
          </a:r>
        </a:p>
      </dgm:t>
    </dgm:pt>
    <dgm:pt modelId="{543EE1D9-7066-470F-82BE-E5712D5CE2A2}" type="parTrans" cxnId="{5EF3A861-6290-47FE-957A-325B40A58A4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7B45F05-CD37-4B94-B1EF-C01DBC4578CC}" type="sibTrans" cxnId="{5EF3A861-6290-47FE-957A-325B40A58A4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B2F115D-2893-4C42-9274-329454AE901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ЗАКУПКА И ПОСТАВКА ОБОРУДОВАНИЯ И ТЕХНИКИ</a:t>
          </a:r>
        </a:p>
      </dgm:t>
    </dgm:pt>
    <dgm:pt modelId="{AEED0A41-7385-45AF-99B9-E76FDF474ED2}" type="parTrans" cxnId="{C2985A63-09A8-4E25-AEC3-56D4F8FB0C08}">
      <dgm:prSet/>
      <dgm:spPr/>
      <dgm:t>
        <a:bodyPr/>
        <a:lstStyle/>
        <a:p>
          <a:endParaRPr lang="ru-RU"/>
        </a:p>
      </dgm:t>
    </dgm:pt>
    <dgm:pt modelId="{C5C32F0E-67DE-46A1-97E2-EA379F08F096}" type="sibTrans" cxnId="{C2985A63-09A8-4E25-AEC3-56D4F8FB0C08}">
      <dgm:prSet/>
      <dgm:spPr/>
      <dgm:t>
        <a:bodyPr/>
        <a:lstStyle/>
        <a:p>
          <a:endParaRPr lang="ru-RU"/>
        </a:p>
      </dgm:t>
    </dgm:pt>
    <dgm:pt modelId="{58093E7D-0E34-4E74-B5B7-931A14889F26}" type="pres">
      <dgm:prSet presAssocID="{4EA51D99-0FB5-48A7-8E1D-4C6BDF71AAF4}" presName="Name0" presStyleCnt="0">
        <dgm:presLayoutVars>
          <dgm:dir/>
          <dgm:animLvl val="lvl"/>
          <dgm:resizeHandles val="exact"/>
        </dgm:presLayoutVars>
      </dgm:prSet>
      <dgm:spPr/>
    </dgm:pt>
    <dgm:pt modelId="{78CC02C5-B105-41BC-BC65-1EF41BD1B7B3}" type="pres">
      <dgm:prSet presAssocID="{80B85B4A-49CB-460F-8FC4-7CAF91B1C420}" presName="vertFlow" presStyleCnt="0"/>
      <dgm:spPr/>
    </dgm:pt>
    <dgm:pt modelId="{5D5B9C4B-8A85-4B7D-A1F0-7B663A4C07E9}" type="pres">
      <dgm:prSet presAssocID="{80B85B4A-49CB-460F-8FC4-7CAF91B1C420}" presName="header" presStyleLbl="node1" presStyleIdx="0" presStyleCnt="1"/>
      <dgm:spPr/>
    </dgm:pt>
    <dgm:pt modelId="{7E335CCD-9910-45F6-B1C6-14000BC31267}" type="pres">
      <dgm:prSet presAssocID="{543EE1D9-7066-470F-82BE-E5712D5CE2A2}" presName="parTrans" presStyleLbl="sibTrans2D1" presStyleIdx="0" presStyleCnt="2"/>
      <dgm:spPr/>
    </dgm:pt>
    <dgm:pt modelId="{A573C74D-FB23-4640-ACFE-64965D6E9F94}" type="pres">
      <dgm:prSet presAssocID="{70603595-315B-4A02-BC8C-7B2CF786496E}" presName="child" presStyleLbl="alignAccFollowNode1" presStyleIdx="0" presStyleCnt="2">
        <dgm:presLayoutVars>
          <dgm:chMax val="0"/>
          <dgm:bulletEnabled val="1"/>
        </dgm:presLayoutVars>
      </dgm:prSet>
      <dgm:spPr/>
    </dgm:pt>
    <dgm:pt modelId="{0F578B3E-9B2B-43BE-B047-563515B8DD5F}" type="pres">
      <dgm:prSet presAssocID="{87B45F05-CD37-4B94-B1EF-C01DBC4578CC}" presName="sibTrans" presStyleLbl="sibTrans2D1" presStyleIdx="1" presStyleCnt="2"/>
      <dgm:spPr/>
    </dgm:pt>
    <dgm:pt modelId="{03004C6C-025F-409A-A2B2-D33897A88D16}" type="pres">
      <dgm:prSet presAssocID="{8B2F115D-2893-4C42-9274-329454AE9015}" presName="child" presStyleLbl="alignAccFollowNode1" presStyleIdx="1" presStyleCnt="2">
        <dgm:presLayoutVars>
          <dgm:chMax val="0"/>
          <dgm:bulletEnabled val="1"/>
        </dgm:presLayoutVars>
      </dgm:prSet>
      <dgm:spPr/>
    </dgm:pt>
  </dgm:ptLst>
  <dgm:cxnLst>
    <dgm:cxn modelId="{D9B9D607-40B3-455C-9456-41DAABFB19A6}" type="presOf" srcId="{8B2F115D-2893-4C42-9274-329454AE9015}" destId="{03004C6C-025F-409A-A2B2-D33897A88D16}" srcOrd="0" destOrd="0" presId="urn:microsoft.com/office/officeart/2005/8/layout/lProcess1"/>
    <dgm:cxn modelId="{B50F560E-70E6-419D-8822-AD1BEC47F0CA}" srcId="{4EA51D99-0FB5-48A7-8E1D-4C6BDF71AAF4}" destId="{80B85B4A-49CB-460F-8FC4-7CAF91B1C420}" srcOrd="0" destOrd="0" parTransId="{B376F30D-747F-4777-B510-1E4FD7A4A8A6}" sibTransId="{10B40242-3452-4B16-AC7A-3B69E1C1292F}"/>
    <dgm:cxn modelId="{6A933533-EBD8-4370-ACC6-51937CA4D843}" type="presOf" srcId="{87B45F05-CD37-4B94-B1EF-C01DBC4578CC}" destId="{0F578B3E-9B2B-43BE-B047-563515B8DD5F}" srcOrd="0" destOrd="0" presId="urn:microsoft.com/office/officeart/2005/8/layout/lProcess1"/>
    <dgm:cxn modelId="{B6CE015D-A298-45C3-A4CF-82E6F775AB9F}" type="presOf" srcId="{80B85B4A-49CB-460F-8FC4-7CAF91B1C420}" destId="{5D5B9C4B-8A85-4B7D-A1F0-7B663A4C07E9}" srcOrd="0" destOrd="0" presId="urn:microsoft.com/office/officeart/2005/8/layout/lProcess1"/>
    <dgm:cxn modelId="{5EF3A861-6290-47FE-957A-325B40A58A4F}" srcId="{80B85B4A-49CB-460F-8FC4-7CAF91B1C420}" destId="{70603595-315B-4A02-BC8C-7B2CF786496E}" srcOrd="0" destOrd="0" parTransId="{543EE1D9-7066-470F-82BE-E5712D5CE2A2}" sibTransId="{87B45F05-CD37-4B94-B1EF-C01DBC4578CC}"/>
    <dgm:cxn modelId="{C2985A63-09A8-4E25-AEC3-56D4F8FB0C08}" srcId="{80B85B4A-49CB-460F-8FC4-7CAF91B1C420}" destId="{8B2F115D-2893-4C42-9274-329454AE9015}" srcOrd="1" destOrd="0" parTransId="{AEED0A41-7385-45AF-99B9-E76FDF474ED2}" sibTransId="{C5C32F0E-67DE-46A1-97E2-EA379F08F096}"/>
    <dgm:cxn modelId="{B321BE46-1654-4932-8404-C44F785BF643}" type="presOf" srcId="{70603595-315B-4A02-BC8C-7B2CF786496E}" destId="{A573C74D-FB23-4640-ACFE-64965D6E9F94}" srcOrd="0" destOrd="0" presId="urn:microsoft.com/office/officeart/2005/8/layout/lProcess1"/>
    <dgm:cxn modelId="{700D78EC-7A25-4656-A7C8-50BA7173C7EE}" type="presOf" srcId="{543EE1D9-7066-470F-82BE-E5712D5CE2A2}" destId="{7E335CCD-9910-45F6-B1C6-14000BC31267}" srcOrd="0" destOrd="0" presId="urn:microsoft.com/office/officeart/2005/8/layout/lProcess1"/>
    <dgm:cxn modelId="{50571CFD-BFEF-44D2-9CF8-635C9528A72C}" type="presOf" srcId="{4EA51D99-0FB5-48A7-8E1D-4C6BDF71AAF4}" destId="{58093E7D-0E34-4E74-B5B7-931A14889F26}" srcOrd="0" destOrd="0" presId="urn:microsoft.com/office/officeart/2005/8/layout/lProcess1"/>
    <dgm:cxn modelId="{FB06B79D-F994-48F6-8472-F0E013F74591}" type="presParOf" srcId="{58093E7D-0E34-4E74-B5B7-931A14889F26}" destId="{78CC02C5-B105-41BC-BC65-1EF41BD1B7B3}" srcOrd="0" destOrd="0" presId="urn:microsoft.com/office/officeart/2005/8/layout/lProcess1"/>
    <dgm:cxn modelId="{2E951D1F-D469-4F45-9DF2-AAE488CBC726}" type="presParOf" srcId="{78CC02C5-B105-41BC-BC65-1EF41BD1B7B3}" destId="{5D5B9C4B-8A85-4B7D-A1F0-7B663A4C07E9}" srcOrd="0" destOrd="0" presId="urn:microsoft.com/office/officeart/2005/8/layout/lProcess1"/>
    <dgm:cxn modelId="{A2EBD164-BD14-4597-A1B0-1C16582E30AE}" type="presParOf" srcId="{78CC02C5-B105-41BC-BC65-1EF41BD1B7B3}" destId="{7E335CCD-9910-45F6-B1C6-14000BC31267}" srcOrd="1" destOrd="0" presId="urn:microsoft.com/office/officeart/2005/8/layout/lProcess1"/>
    <dgm:cxn modelId="{155A8FFC-D847-4076-8644-360D6D0DAFC0}" type="presParOf" srcId="{78CC02C5-B105-41BC-BC65-1EF41BD1B7B3}" destId="{A573C74D-FB23-4640-ACFE-64965D6E9F94}" srcOrd="2" destOrd="0" presId="urn:microsoft.com/office/officeart/2005/8/layout/lProcess1"/>
    <dgm:cxn modelId="{E2EDCADF-8E8D-4E0C-96DC-7045593AC9CC}" type="presParOf" srcId="{78CC02C5-B105-41BC-BC65-1EF41BD1B7B3}" destId="{0F578B3E-9B2B-43BE-B047-563515B8DD5F}" srcOrd="3" destOrd="0" presId="urn:microsoft.com/office/officeart/2005/8/layout/lProcess1"/>
    <dgm:cxn modelId="{468307D1-0C45-4C4B-9D23-527391A9FF32}" type="presParOf" srcId="{78CC02C5-B105-41BC-BC65-1EF41BD1B7B3}" destId="{03004C6C-025F-409A-A2B2-D33897A88D1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A51D99-0FB5-48A7-8E1D-4C6BDF71AAF4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B85B4A-49CB-460F-8FC4-7CAF91B1C42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</a:p>
      </dgm:t>
    </dgm:pt>
    <dgm:pt modelId="{B376F30D-747F-4777-B510-1E4FD7A4A8A6}" type="parTrans" cxnId="{B50F560E-70E6-419D-8822-AD1BEC47F0CA}">
      <dgm:prSet/>
      <dgm:spPr/>
      <dgm:t>
        <a:bodyPr/>
        <a:lstStyle/>
        <a:p>
          <a:endParaRPr lang="ru-RU"/>
        </a:p>
      </dgm:t>
    </dgm:pt>
    <dgm:pt modelId="{10B40242-3452-4B16-AC7A-3B69E1C1292F}" type="sibTrans" cxnId="{B50F560E-70E6-419D-8822-AD1BEC47F0CA}">
      <dgm:prSet/>
      <dgm:spPr/>
      <dgm:t>
        <a:bodyPr/>
        <a:lstStyle/>
        <a:p>
          <a:endParaRPr lang="ru-RU"/>
        </a:p>
      </dgm:t>
    </dgm:pt>
    <dgm:pt modelId="{70603595-315B-4A02-BC8C-7B2CF786496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</a:p>
      </dgm:t>
    </dgm:pt>
    <dgm:pt modelId="{543EE1D9-7066-470F-82BE-E5712D5CE2A2}" type="parTrans" cxnId="{5EF3A861-6290-47FE-957A-325B40A58A4F}">
      <dgm:prSet/>
      <dgm:spPr/>
      <dgm:t>
        <a:bodyPr/>
        <a:lstStyle/>
        <a:p>
          <a:endParaRPr lang="ru-RU"/>
        </a:p>
      </dgm:t>
    </dgm:pt>
    <dgm:pt modelId="{87B45F05-CD37-4B94-B1EF-C01DBC4578CC}" type="sibTrans" cxnId="{5EF3A861-6290-47FE-957A-325B40A58A4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B2F115D-2893-4C42-9274-329454AE9015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</a:p>
      </dgm:t>
    </dgm:pt>
    <dgm:pt modelId="{AEED0A41-7385-45AF-99B9-E76FDF474ED2}" type="parTrans" cxnId="{C2985A63-09A8-4E25-AEC3-56D4F8FB0C08}">
      <dgm:prSet/>
      <dgm:spPr/>
      <dgm:t>
        <a:bodyPr/>
        <a:lstStyle/>
        <a:p>
          <a:endParaRPr lang="ru-RU"/>
        </a:p>
      </dgm:t>
    </dgm:pt>
    <dgm:pt modelId="{C5C32F0E-67DE-46A1-97E2-EA379F08F096}" type="sibTrans" cxnId="{C2985A63-09A8-4E25-AEC3-56D4F8FB0C08}">
      <dgm:prSet/>
      <dgm:spPr/>
      <dgm:t>
        <a:bodyPr/>
        <a:lstStyle/>
        <a:p>
          <a:endParaRPr lang="ru-RU"/>
        </a:p>
      </dgm:t>
    </dgm:pt>
    <dgm:pt modelId="{C1C19B45-B440-4FA7-8B08-43D66F2004A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УЧЕТ, ИНФОРМИРОВАНИЕ</a:t>
          </a:r>
        </a:p>
      </dgm:t>
    </dgm:pt>
    <dgm:pt modelId="{EB499321-C66D-45CB-81D6-A5EE993BEA7C}" type="sib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A44EF4C-CFC9-45D0-BD0D-F40A5C094CD2}" type="par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8093E7D-0E34-4E74-B5B7-931A14889F26}" type="pres">
      <dgm:prSet presAssocID="{4EA51D99-0FB5-48A7-8E1D-4C6BDF71AAF4}" presName="Name0" presStyleCnt="0">
        <dgm:presLayoutVars>
          <dgm:dir/>
          <dgm:animLvl val="lvl"/>
          <dgm:resizeHandles val="exact"/>
        </dgm:presLayoutVars>
      </dgm:prSet>
      <dgm:spPr/>
    </dgm:pt>
    <dgm:pt modelId="{78CC02C5-B105-41BC-BC65-1EF41BD1B7B3}" type="pres">
      <dgm:prSet presAssocID="{80B85B4A-49CB-460F-8FC4-7CAF91B1C420}" presName="vertFlow" presStyleCnt="0"/>
      <dgm:spPr/>
    </dgm:pt>
    <dgm:pt modelId="{5D5B9C4B-8A85-4B7D-A1F0-7B663A4C07E9}" type="pres">
      <dgm:prSet presAssocID="{80B85B4A-49CB-460F-8FC4-7CAF91B1C420}" presName="header" presStyleLbl="node1" presStyleIdx="0" presStyleCnt="1"/>
      <dgm:spPr/>
    </dgm:pt>
    <dgm:pt modelId="{5955829A-95F7-41C9-9140-DC0967EF7B72}" type="pres">
      <dgm:prSet presAssocID="{5A44EF4C-CFC9-45D0-BD0D-F40A5C094CD2}" presName="parTrans" presStyleLbl="sibTrans2D1" presStyleIdx="0" presStyleCnt="3"/>
      <dgm:spPr/>
    </dgm:pt>
    <dgm:pt modelId="{08A42433-1327-448D-AD5E-6ACDFB64D068}" type="pres">
      <dgm:prSet presAssocID="{C1C19B45-B440-4FA7-8B08-43D66F2004A0}" presName="child" presStyleLbl="alignAccFollowNode1" presStyleIdx="0" presStyleCnt="3">
        <dgm:presLayoutVars>
          <dgm:chMax val="0"/>
          <dgm:bulletEnabled val="1"/>
        </dgm:presLayoutVars>
      </dgm:prSet>
      <dgm:spPr/>
    </dgm:pt>
    <dgm:pt modelId="{5C736781-0ED5-444E-8034-6A04F818BFD8}" type="pres">
      <dgm:prSet presAssocID="{EB499321-C66D-45CB-81D6-A5EE993BEA7C}" presName="sibTrans" presStyleLbl="sibTrans2D1" presStyleIdx="1" presStyleCnt="3"/>
      <dgm:spPr/>
    </dgm:pt>
    <dgm:pt modelId="{A573C74D-FB23-4640-ACFE-64965D6E9F94}" type="pres">
      <dgm:prSet presAssocID="{70603595-315B-4A02-BC8C-7B2CF786496E}" presName="child" presStyleLbl="alignAccFollowNode1" presStyleIdx="1" presStyleCnt="3">
        <dgm:presLayoutVars>
          <dgm:chMax val="0"/>
          <dgm:bulletEnabled val="1"/>
        </dgm:presLayoutVars>
      </dgm:prSet>
      <dgm:spPr/>
    </dgm:pt>
    <dgm:pt modelId="{0F578B3E-9B2B-43BE-B047-563515B8DD5F}" type="pres">
      <dgm:prSet presAssocID="{87B45F05-CD37-4B94-B1EF-C01DBC4578CC}" presName="sibTrans" presStyleLbl="sibTrans2D1" presStyleIdx="2" presStyleCnt="3"/>
      <dgm:spPr/>
    </dgm:pt>
    <dgm:pt modelId="{03004C6C-025F-409A-A2B2-D33897A88D16}" type="pres">
      <dgm:prSet presAssocID="{8B2F115D-2893-4C42-9274-329454AE9015}" presName="child" presStyleLbl="alignAccFollowNode1" presStyleIdx="2" presStyleCnt="3">
        <dgm:presLayoutVars>
          <dgm:chMax val="0"/>
          <dgm:bulletEnabled val="1"/>
        </dgm:presLayoutVars>
      </dgm:prSet>
      <dgm:spPr/>
    </dgm:pt>
  </dgm:ptLst>
  <dgm:cxnLst>
    <dgm:cxn modelId="{D9B9D607-40B3-455C-9456-41DAABFB19A6}" type="presOf" srcId="{8B2F115D-2893-4C42-9274-329454AE9015}" destId="{03004C6C-025F-409A-A2B2-D33897A88D16}" srcOrd="0" destOrd="0" presId="urn:microsoft.com/office/officeart/2005/8/layout/lProcess1"/>
    <dgm:cxn modelId="{B50F560E-70E6-419D-8822-AD1BEC47F0CA}" srcId="{4EA51D99-0FB5-48A7-8E1D-4C6BDF71AAF4}" destId="{80B85B4A-49CB-460F-8FC4-7CAF91B1C420}" srcOrd="0" destOrd="0" parTransId="{B376F30D-747F-4777-B510-1E4FD7A4A8A6}" sibTransId="{10B40242-3452-4B16-AC7A-3B69E1C1292F}"/>
    <dgm:cxn modelId="{397FB631-947D-4F66-B0EA-1FF1DC34651C}" type="presOf" srcId="{5A44EF4C-CFC9-45D0-BD0D-F40A5C094CD2}" destId="{5955829A-95F7-41C9-9140-DC0967EF7B72}" srcOrd="0" destOrd="0" presId="urn:microsoft.com/office/officeart/2005/8/layout/lProcess1"/>
    <dgm:cxn modelId="{6A933533-EBD8-4370-ACC6-51937CA4D843}" type="presOf" srcId="{87B45F05-CD37-4B94-B1EF-C01DBC4578CC}" destId="{0F578B3E-9B2B-43BE-B047-563515B8DD5F}" srcOrd="0" destOrd="0" presId="urn:microsoft.com/office/officeart/2005/8/layout/lProcess1"/>
    <dgm:cxn modelId="{76EF115C-D072-4C29-BFB4-DD1CD76A4375}" type="presOf" srcId="{C1C19B45-B440-4FA7-8B08-43D66F2004A0}" destId="{08A42433-1327-448D-AD5E-6ACDFB64D068}" srcOrd="0" destOrd="0" presId="urn:microsoft.com/office/officeart/2005/8/layout/lProcess1"/>
    <dgm:cxn modelId="{B6CE015D-A298-45C3-A4CF-82E6F775AB9F}" type="presOf" srcId="{80B85B4A-49CB-460F-8FC4-7CAF91B1C420}" destId="{5D5B9C4B-8A85-4B7D-A1F0-7B663A4C07E9}" srcOrd="0" destOrd="0" presId="urn:microsoft.com/office/officeart/2005/8/layout/lProcess1"/>
    <dgm:cxn modelId="{5EF3A861-6290-47FE-957A-325B40A58A4F}" srcId="{80B85B4A-49CB-460F-8FC4-7CAF91B1C420}" destId="{70603595-315B-4A02-BC8C-7B2CF786496E}" srcOrd="1" destOrd="0" parTransId="{543EE1D9-7066-470F-82BE-E5712D5CE2A2}" sibTransId="{87B45F05-CD37-4B94-B1EF-C01DBC4578CC}"/>
    <dgm:cxn modelId="{C2985A63-09A8-4E25-AEC3-56D4F8FB0C08}" srcId="{80B85B4A-49CB-460F-8FC4-7CAF91B1C420}" destId="{8B2F115D-2893-4C42-9274-329454AE9015}" srcOrd="2" destOrd="0" parTransId="{AEED0A41-7385-45AF-99B9-E76FDF474ED2}" sibTransId="{C5C32F0E-67DE-46A1-97E2-EA379F08F096}"/>
    <dgm:cxn modelId="{B321BE46-1654-4932-8404-C44F785BF643}" type="presOf" srcId="{70603595-315B-4A02-BC8C-7B2CF786496E}" destId="{A573C74D-FB23-4640-ACFE-64965D6E9F94}" srcOrd="0" destOrd="0" presId="urn:microsoft.com/office/officeart/2005/8/layout/lProcess1"/>
    <dgm:cxn modelId="{9FFF43E9-5AD5-4C1F-856B-19B2AB8DB4AF}" type="presOf" srcId="{EB499321-C66D-45CB-81D6-A5EE993BEA7C}" destId="{5C736781-0ED5-444E-8034-6A04F818BFD8}" srcOrd="0" destOrd="0" presId="urn:microsoft.com/office/officeart/2005/8/layout/lProcess1"/>
    <dgm:cxn modelId="{20AD4BF3-08F1-4E70-9BB0-690A0BA3A201}" srcId="{80B85B4A-49CB-460F-8FC4-7CAF91B1C420}" destId="{C1C19B45-B440-4FA7-8B08-43D66F2004A0}" srcOrd="0" destOrd="0" parTransId="{5A44EF4C-CFC9-45D0-BD0D-F40A5C094CD2}" sibTransId="{EB499321-C66D-45CB-81D6-A5EE993BEA7C}"/>
    <dgm:cxn modelId="{50571CFD-BFEF-44D2-9CF8-635C9528A72C}" type="presOf" srcId="{4EA51D99-0FB5-48A7-8E1D-4C6BDF71AAF4}" destId="{58093E7D-0E34-4E74-B5B7-931A14889F26}" srcOrd="0" destOrd="0" presId="urn:microsoft.com/office/officeart/2005/8/layout/lProcess1"/>
    <dgm:cxn modelId="{FB06B79D-F994-48F6-8472-F0E013F74591}" type="presParOf" srcId="{58093E7D-0E34-4E74-B5B7-931A14889F26}" destId="{78CC02C5-B105-41BC-BC65-1EF41BD1B7B3}" srcOrd="0" destOrd="0" presId="urn:microsoft.com/office/officeart/2005/8/layout/lProcess1"/>
    <dgm:cxn modelId="{2E951D1F-D469-4F45-9DF2-AAE488CBC726}" type="presParOf" srcId="{78CC02C5-B105-41BC-BC65-1EF41BD1B7B3}" destId="{5D5B9C4B-8A85-4B7D-A1F0-7B663A4C07E9}" srcOrd="0" destOrd="0" presId="urn:microsoft.com/office/officeart/2005/8/layout/lProcess1"/>
    <dgm:cxn modelId="{69324B51-132B-4A31-B357-60DDA885BA39}" type="presParOf" srcId="{78CC02C5-B105-41BC-BC65-1EF41BD1B7B3}" destId="{5955829A-95F7-41C9-9140-DC0967EF7B72}" srcOrd="1" destOrd="0" presId="urn:microsoft.com/office/officeart/2005/8/layout/lProcess1"/>
    <dgm:cxn modelId="{C5D2DBE6-320A-457F-AE51-E4B3D5BFEA46}" type="presParOf" srcId="{78CC02C5-B105-41BC-BC65-1EF41BD1B7B3}" destId="{08A42433-1327-448D-AD5E-6ACDFB64D068}" srcOrd="2" destOrd="0" presId="urn:microsoft.com/office/officeart/2005/8/layout/lProcess1"/>
    <dgm:cxn modelId="{921A7019-3DB6-4714-B8A0-24DDACBBEF2F}" type="presParOf" srcId="{78CC02C5-B105-41BC-BC65-1EF41BD1B7B3}" destId="{5C736781-0ED5-444E-8034-6A04F818BFD8}" srcOrd="3" destOrd="0" presId="urn:microsoft.com/office/officeart/2005/8/layout/lProcess1"/>
    <dgm:cxn modelId="{155A8FFC-D847-4076-8644-360D6D0DAFC0}" type="presParOf" srcId="{78CC02C5-B105-41BC-BC65-1EF41BD1B7B3}" destId="{A573C74D-FB23-4640-ACFE-64965D6E9F94}" srcOrd="4" destOrd="0" presId="urn:microsoft.com/office/officeart/2005/8/layout/lProcess1"/>
    <dgm:cxn modelId="{E2EDCADF-8E8D-4E0C-96DC-7045593AC9CC}" type="presParOf" srcId="{78CC02C5-B105-41BC-BC65-1EF41BD1B7B3}" destId="{0F578B3E-9B2B-43BE-B047-563515B8DD5F}" srcOrd="5" destOrd="0" presId="urn:microsoft.com/office/officeart/2005/8/layout/lProcess1"/>
    <dgm:cxn modelId="{468307D1-0C45-4C4B-9D23-527391A9FF32}" type="presParOf" srcId="{78CC02C5-B105-41BC-BC65-1EF41BD1B7B3}" destId="{03004C6C-025F-409A-A2B2-D33897A88D16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t"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38.02.02 </a:t>
          </a:r>
          <a:b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Страховое дело </a:t>
          </a:r>
          <a:b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(по отраслям)</a:t>
          </a: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 sz="4400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 sz="4400"/>
        </a:p>
      </dgm:t>
    </dgm:pt>
    <dgm:pt modelId="{4320496A-4C81-4927-9DED-1A78DBE471C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Общая характеристика ОПОП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 sz="4400"/>
        </a:p>
      </dgm:t>
    </dgm:pt>
    <dgm:pt modelId="{27783048-4BC9-411A-B5DE-CBD32BA7648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специальности</a:t>
          </a:r>
        </a:p>
      </dgm:t>
    </dgm:pt>
    <dgm:pt modelId="{86268CB7-3D9D-4CB8-9B9C-4E7192E94BF2}" type="parTrans" cxnId="{FB1D7B18-E0F5-4A5D-9B8F-E7D847CB4B23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 sz="4400"/>
        </a:p>
      </dgm:t>
    </dgm:pt>
    <dgm:pt modelId="{79BA94E1-E097-40DB-8627-6738AD8405D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Фонды оценивающих средств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77F63-9A8E-4B1C-A433-AB1D5EFCCE46}" type="parTrans" cxnId="{AB28DEAC-4D22-47D8-9459-7CD131F6A3D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9F721A0C-2625-4205-ACCD-B5D97EDE6F89}" type="sibTrans" cxnId="{AB28DEAC-4D22-47D8-9459-7CD131F6A3D6}">
      <dgm:prSet/>
      <dgm:spPr/>
      <dgm:t>
        <a:bodyPr/>
        <a:lstStyle/>
        <a:p>
          <a:endParaRPr lang="ru-RU" sz="4400"/>
        </a:p>
      </dgm:t>
    </dgm:pt>
    <dgm:pt modelId="{B321DDDE-C2E4-4A8C-A370-BAD9860B05B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материалы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6F4924-A357-434E-9C3C-BFEF35FD6540}" type="parTrans" cxnId="{04DEDBC6-BC2F-4A02-90A7-B3B13CA3A63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ru-RU" sz="4400"/>
        </a:p>
      </dgm:t>
    </dgm:pt>
    <dgm:pt modelId="{C3A5F8C3-EA5E-471C-956E-3A54F0D606FA}" type="sibTrans" cxnId="{04DEDBC6-BC2F-4A02-90A7-B3B13CA3A636}">
      <dgm:prSet/>
      <dgm:spPr/>
      <dgm:t>
        <a:bodyPr/>
        <a:lstStyle/>
        <a:p>
          <a:endParaRPr lang="ru-RU" sz="4400"/>
        </a:p>
      </dgm:t>
    </dgm:pt>
    <dgm:pt modelId="{E6D6F464-BB3E-406D-AAB9-F20A3956BB8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программы дисциплин</a:t>
          </a:r>
        </a:p>
      </dgm:t>
    </dgm:pt>
    <dgm:pt modelId="{098778E6-2DC5-4DB1-872C-4146AB61AE87}" type="parTrans" cxnId="{560C6711-F652-46E3-8360-D84B7B9C69AB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F9E7164E-AE44-4D6F-9B23-7D52F42237D9}" type="sibTrans" cxnId="{560C6711-F652-46E3-8360-D84B7B9C69AB}">
      <dgm:prSet/>
      <dgm:spPr/>
      <dgm:t>
        <a:bodyPr/>
        <a:lstStyle/>
        <a:p>
          <a:endParaRPr lang="ru-RU" sz="4400"/>
        </a:p>
      </dgm:t>
    </dgm:pt>
    <dgm:pt modelId="{A6BD5966-C8F3-481F-BB51-1B9A536151F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специальности</a:t>
          </a:r>
        </a:p>
      </dgm:t>
    </dgm:pt>
    <dgm:pt modelId="{C58215ED-E57F-4E29-8C3C-1DF6775865E9}" type="parTrans" cxnId="{599488B8-62D5-4F79-9711-94026FBF232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5B00EC7D-159E-4424-B616-D72C8C7EBF04}" type="sibTrans" cxnId="{599488B8-62D5-4F79-9711-94026FBF232F}">
      <dgm:prSet/>
      <dgm:spPr/>
      <dgm:t>
        <a:bodyPr/>
        <a:lstStyle/>
        <a:p>
          <a:endParaRPr lang="ru-RU" sz="4400"/>
        </a:p>
      </dgm:t>
    </dgm:pt>
    <dgm:pt modelId="{DDCD3A0F-60F3-4B70-A4C6-12D93285F3BB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t"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09.02.07 </a:t>
          </a:r>
          <a:b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системы и программирование</a:t>
          </a:r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 sz="4400"/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 sz="4400"/>
        </a:p>
      </dgm:t>
    </dgm:pt>
    <dgm:pt modelId="{393F38F1-47FA-446E-8E6C-E46BF1F3FE4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Общая характеристика ОПОП</a:t>
          </a:r>
        </a:p>
      </dgm:t>
    </dgm:pt>
    <dgm:pt modelId="{80270062-EE6C-4A6E-9BCF-6F059D8AD8A7}" type="parTrans" cxnId="{9EFCA603-E1FC-41BF-B098-4007D64FA6A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C907D68C-9CE1-41DD-AC3C-CB10F0DBA7D2}" type="sibTrans" cxnId="{9EFCA603-E1FC-41BF-B098-4007D64FA6AE}">
      <dgm:prSet/>
      <dgm:spPr/>
      <dgm:t>
        <a:bodyPr/>
        <a:lstStyle/>
        <a:p>
          <a:endParaRPr lang="ru-RU" sz="4400"/>
        </a:p>
      </dgm:t>
    </dgm:pt>
    <dgm:pt modelId="{D0A707BB-6CA2-444F-A6D1-D771F647172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программы дисциплин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F13D78-74C1-4101-BCA8-366039121AA4}" type="parTrans" cxnId="{BCF5B5C5-D630-46A8-9B6B-C36C35D1042C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03A26AD2-40C9-4983-A575-EA5426CE8A4E}" type="sibTrans" cxnId="{BCF5B5C5-D630-46A8-9B6B-C36C35D1042C}">
      <dgm:prSet/>
      <dgm:spPr/>
      <dgm:t>
        <a:bodyPr/>
        <a:lstStyle/>
        <a:p>
          <a:endParaRPr lang="ru-RU" sz="4400"/>
        </a:p>
      </dgm:t>
    </dgm:pt>
    <dgm:pt modelId="{C9CD53BA-0888-4FB9-BB81-722A55C6210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Фонды оценивающих средств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F9E637-C0B5-47D4-BB7F-511DBB6CB217}" type="parTrans" cxnId="{2427AFC6-4994-4F6C-AE05-3E0394B09A16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37E7E625-F453-4E91-9324-F27BCEA2E054}" type="sibTrans" cxnId="{2427AFC6-4994-4F6C-AE05-3E0394B09A16}">
      <dgm:prSet/>
      <dgm:spPr/>
      <dgm:t>
        <a:bodyPr/>
        <a:lstStyle/>
        <a:p>
          <a:endParaRPr lang="ru-RU" sz="4400"/>
        </a:p>
      </dgm:t>
    </dgm:pt>
    <dgm:pt modelId="{3E8CFF53-ED5C-4389-93D8-8E2FD3292CD1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материалы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3DE5B1-E03E-4420-BA21-A5D486783CDF}" type="parTrans" cxnId="{6FFE37D7-A2F9-4C43-92A7-8E8FF28D0C4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4400"/>
        </a:p>
      </dgm:t>
    </dgm:pt>
    <dgm:pt modelId="{C1EB3F2F-6316-470A-B728-37B396D88E6D}" type="sibTrans" cxnId="{6FFE37D7-A2F9-4C43-92A7-8E8FF28D0C42}">
      <dgm:prSet/>
      <dgm:spPr/>
      <dgm:t>
        <a:bodyPr/>
        <a:lstStyle/>
        <a:p>
          <a:endParaRPr lang="ru-RU" sz="4400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 custScaleX="400588" custScaleY="253218"/>
      <dgm:spPr/>
    </dgm:pt>
    <dgm:pt modelId="{CFE0831A-C93B-475A-B2DA-389CBF456464}" type="pres">
      <dgm:prSet presAssocID="{8EB81A96-21CC-44B6-AF79-8847115F7204}" presName="rootConnector" presStyleLbl="node1" presStyleIdx="0" presStyleCnt="2"/>
      <dgm:spPr/>
    </dgm:pt>
    <dgm:pt modelId="{587F2D8A-5C5A-4A9F-8103-AF4A1FD99511}" type="pres">
      <dgm:prSet presAssocID="{8EB81A96-21CC-44B6-AF79-8847115F7204}" presName="childShape" presStyleCnt="0"/>
      <dgm:spPr/>
    </dgm:pt>
    <dgm:pt modelId="{F714FD25-AF9E-49DD-822B-1E1CAB9640AE}" type="pres">
      <dgm:prSet presAssocID="{C58215ED-E57F-4E29-8C3C-1DF6775865E9}" presName="Name13" presStyleLbl="parChTrans1D2" presStyleIdx="0" presStyleCnt="10"/>
      <dgm:spPr/>
    </dgm:pt>
    <dgm:pt modelId="{3487AE7F-6467-4A7A-98F6-E04BE1C9F1D2}" type="pres">
      <dgm:prSet presAssocID="{A6BD5966-C8F3-481F-BB51-1B9A536151F1}" presName="childText" presStyleLbl="bgAcc1" presStyleIdx="0" presStyleCnt="10" custScaleX="337648" custLinFactNeighborY="6805">
        <dgm:presLayoutVars>
          <dgm:bulletEnabled val="1"/>
        </dgm:presLayoutVars>
      </dgm:prSet>
      <dgm:spPr/>
    </dgm:pt>
    <dgm:pt modelId="{F7699FE5-3555-459C-8FF8-BAEA2CC9BB43}" type="pres">
      <dgm:prSet presAssocID="{0FAC1E04-1F81-4FDF-8A91-D3BC3E4DE9BF}" presName="Name13" presStyleLbl="parChTrans1D2" presStyleIdx="1" presStyleCnt="10"/>
      <dgm:spPr/>
    </dgm:pt>
    <dgm:pt modelId="{F32470D8-18F2-4CE9-A213-2CABEB1D3A37}" type="pres">
      <dgm:prSet presAssocID="{4320496A-4C81-4927-9DED-1A78DBE471C2}" presName="childText" presStyleLbl="bgAcc1" presStyleIdx="1" presStyleCnt="10" custScaleX="337648" custScaleY="123895" custLinFactNeighborY="6805">
        <dgm:presLayoutVars>
          <dgm:bulletEnabled val="1"/>
        </dgm:presLayoutVars>
      </dgm:prSet>
      <dgm:spPr/>
    </dgm:pt>
    <dgm:pt modelId="{13288255-FA66-4B21-800A-125B8928C1D4}" type="pres">
      <dgm:prSet presAssocID="{098778E6-2DC5-4DB1-872C-4146AB61AE87}" presName="Name13" presStyleLbl="parChTrans1D2" presStyleIdx="2" presStyleCnt="10"/>
      <dgm:spPr/>
    </dgm:pt>
    <dgm:pt modelId="{DDE70A29-1B20-4021-BDFD-174FCB476643}" type="pres">
      <dgm:prSet presAssocID="{E6D6F464-BB3E-406D-AAB9-F20A3956BB8B}" presName="childText" presStyleLbl="bgAcc1" presStyleIdx="2" presStyleCnt="10" custScaleX="337648">
        <dgm:presLayoutVars>
          <dgm:bulletEnabled val="1"/>
        </dgm:presLayoutVars>
      </dgm:prSet>
      <dgm:spPr/>
    </dgm:pt>
    <dgm:pt modelId="{C0FB94A2-4B4A-43F6-A9DE-07F64CA63AFD}" type="pres">
      <dgm:prSet presAssocID="{58377F63-9A8E-4B1C-A433-AB1D5EFCCE46}" presName="Name13" presStyleLbl="parChTrans1D2" presStyleIdx="3" presStyleCnt="10"/>
      <dgm:spPr/>
    </dgm:pt>
    <dgm:pt modelId="{583D0396-B538-40D7-B13F-82FB5E9969EF}" type="pres">
      <dgm:prSet presAssocID="{79BA94E1-E097-40DB-8627-6738AD8405DE}" presName="childText" presStyleLbl="bgAcc1" presStyleIdx="3" presStyleCnt="10" custScaleX="337648">
        <dgm:presLayoutVars>
          <dgm:bulletEnabled val="1"/>
        </dgm:presLayoutVars>
      </dgm:prSet>
      <dgm:spPr/>
    </dgm:pt>
    <dgm:pt modelId="{61926347-7FE0-4901-8385-9D49C9FA14BC}" type="pres">
      <dgm:prSet presAssocID="{046F4924-A357-434E-9C3C-BFEF35FD6540}" presName="Name13" presStyleLbl="parChTrans1D2" presStyleIdx="4" presStyleCnt="10"/>
      <dgm:spPr/>
    </dgm:pt>
    <dgm:pt modelId="{5BDD6796-DB67-47C4-9095-CD600C7B2020}" type="pres">
      <dgm:prSet presAssocID="{B321DDDE-C2E4-4A8C-A370-BAD9860B05BF}" presName="childText" presStyleLbl="bgAcc1" presStyleIdx="4" presStyleCnt="10" custScaleX="337648">
        <dgm:presLayoutVars>
          <dgm:bulletEnabled val="1"/>
        </dgm:presLayoutVars>
      </dgm:prSet>
      <dgm:spPr/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ScaleX="400588" custScaleY="253218" custLinFactNeighborX="-19360"/>
      <dgm:spPr/>
    </dgm:pt>
    <dgm:pt modelId="{ED138E12-5EC8-48AB-B8F5-48B3D4E86CCC}" type="pres">
      <dgm:prSet presAssocID="{DDCD3A0F-60F3-4B70-A4C6-12D93285F3BB}" presName="rootConnector" presStyleLbl="node1" presStyleIdx="1" presStyleCnt="2"/>
      <dgm:spPr/>
    </dgm:pt>
    <dgm:pt modelId="{B7C0E41C-9B8F-4F25-9988-B1A269AEF7CD}" type="pres">
      <dgm:prSet presAssocID="{DDCD3A0F-60F3-4B70-A4C6-12D93285F3BB}" presName="childShape" presStyleCnt="0"/>
      <dgm:spPr/>
    </dgm:pt>
    <dgm:pt modelId="{A4F62887-B723-404F-AB5F-E2E8BAA4E695}" type="pres">
      <dgm:prSet presAssocID="{86268CB7-3D9D-4CB8-9B9C-4E7192E94BF2}" presName="Name13" presStyleLbl="parChTrans1D2" presStyleIdx="5" presStyleCnt="10"/>
      <dgm:spPr/>
    </dgm:pt>
    <dgm:pt modelId="{432BE434-2E06-46C6-9C11-E6B5C445517C}" type="pres">
      <dgm:prSet presAssocID="{27783048-4BC9-411A-B5DE-CBD32BA76486}" presName="childText" presStyleLbl="bgAcc1" presStyleIdx="5" presStyleCnt="10" custScaleX="337648" custScaleY="120946" custLinFactNeighborX="-636" custLinFactNeighborY="12316">
        <dgm:presLayoutVars>
          <dgm:bulletEnabled val="1"/>
        </dgm:presLayoutVars>
      </dgm:prSet>
      <dgm:spPr/>
    </dgm:pt>
    <dgm:pt modelId="{7F26F52A-2C09-479B-A68F-22CA8B571E2A}" type="pres">
      <dgm:prSet presAssocID="{80270062-EE6C-4A6E-9BCF-6F059D8AD8A7}" presName="Name13" presStyleLbl="parChTrans1D2" presStyleIdx="6" presStyleCnt="10"/>
      <dgm:spPr/>
    </dgm:pt>
    <dgm:pt modelId="{71CBF93B-C37B-4CFF-AA26-5AEC7C980629}" type="pres">
      <dgm:prSet presAssocID="{393F38F1-47FA-446E-8E6C-E46BF1F3FE4C}" presName="childText" presStyleLbl="bgAcc1" presStyleIdx="6" presStyleCnt="10" custScaleX="337648" custScaleY="123895" custLinFactNeighborY="6805">
        <dgm:presLayoutVars>
          <dgm:bulletEnabled val="1"/>
        </dgm:presLayoutVars>
      </dgm:prSet>
      <dgm:spPr/>
    </dgm:pt>
    <dgm:pt modelId="{5286B55C-CF4B-46B4-8BD2-B7AAE1B2689D}" type="pres">
      <dgm:prSet presAssocID="{8AF13D78-74C1-4101-BCA8-366039121AA4}" presName="Name13" presStyleLbl="parChTrans1D2" presStyleIdx="7" presStyleCnt="10"/>
      <dgm:spPr/>
    </dgm:pt>
    <dgm:pt modelId="{59D1B36C-5112-44F2-B4A3-7C5404D3FD3F}" type="pres">
      <dgm:prSet presAssocID="{D0A707BB-6CA2-444F-A6D1-D771F647172A}" presName="childText" presStyleLbl="bgAcc1" presStyleIdx="7" presStyleCnt="10" custScaleX="337648">
        <dgm:presLayoutVars>
          <dgm:bulletEnabled val="1"/>
        </dgm:presLayoutVars>
      </dgm:prSet>
      <dgm:spPr/>
    </dgm:pt>
    <dgm:pt modelId="{30CBF7B7-1E90-450F-96B6-137D8F425E75}" type="pres">
      <dgm:prSet presAssocID="{E0F9E637-C0B5-47D4-BB7F-511DBB6CB217}" presName="Name13" presStyleLbl="parChTrans1D2" presStyleIdx="8" presStyleCnt="10"/>
      <dgm:spPr/>
    </dgm:pt>
    <dgm:pt modelId="{60193160-35A5-4B44-9D1E-596C11591163}" type="pres">
      <dgm:prSet presAssocID="{C9CD53BA-0888-4FB9-BB81-722A55C62104}" presName="childText" presStyleLbl="bgAcc1" presStyleIdx="8" presStyleCnt="10" custScaleX="337648">
        <dgm:presLayoutVars>
          <dgm:bulletEnabled val="1"/>
        </dgm:presLayoutVars>
      </dgm:prSet>
      <dgm:spPr/>
    </dgm:pt>
    <dgm:pt modelId="{ED47D472-0539-4BB4-9E07-69527906884B}" type="pres">
      <dgm:prSet presAssocID="{C53DE5B1-E03E-4420-BA21-A5D486783CDF}" presName="Name13" presStyleLbl="parChTrans1D2" presStyleIdx="9" presStyleCnt="10"/>
      <dgm:spPr/>
    </dgm:pt>
    <dgm:pt modelId="{300EFBDF-3811-42B8-BDD8-BD7B38546A60}" type="pres">
      <dgm:prSet presAssocID="{3E8CFF53-ED5C-4389-93D8-8E2FD3292CD1}" presName="childText" presStyleLbl="bgAcc1" presStyleIdx="9" presStyleCnt="10" custScaleX="337648">
        <dgm:presLayoutVars>
          <dgm:bulletEnabled val="1"/>
        </dgm:presLayoutVars>
      </dgm:prSet>
      <dgm:spPr/>
    </dgm:pt>
  </dgm:ptLst>
  <dgm:cxnLst>
    <dgm:cxn modelId="{9EFCA603-E1FC-41BF-B098-4007D64FA6AE}" srcId="{DDCD3A0F-60F3-4B70-A4C6-12D93285F3BB}" destId="{393F38F1-47FA-446E-8E6C-E46BF1F3FE4C}" srcOrd="1" destOrd="0" parTransId="{80270062-EE6C-4A6E-9BCF-6F059D8AD8A7}" sibTransId="{C907D68C-9CE1-41DD-AC3C-CB10F0DBA7D2}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560C6711-F652-46E3-8360-D84B7B9C69AB}" srcId="{8EB81A96-21CC-44B6-AF79-8847115F7204}" destId="{E6D6F464-BB3E-406D-AAB9-F20A3956BB8B}" srcOrd="2" destOrd="0" parTransId="{098778E6-2DC5-4DB1-872C-4146AB61AE87}" sibTransId="{F9E7164E-AE44-4D6F-9B23-7D52F42237D9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0" destOrd="0" parTransId="{86268CB7-3D9D-4CB8-9B9C-4E7192E94BF2}" sibTransId="{C93D3A63-8499-4A00-8962-542DB7785301}"/>
    <dgm:cxn modelId="{58C22F22-D444-48AC-B055-3BC329B5BCC5}" srcId="{8EB81A96-21CC-44B6-AF79-8847115F7204}" destId="{4320496A-4C81-4927-9DED-1A78DBE471C2}" srcOrd="1" destOrd="0" parTransId="{0FAC1E04-1F81-4FDF-8A91-D3BC3E4DE9BF}" sibTransId="{2DDADC4A-7658-46C3-BBE4-B6370FFAB857}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5C1DBF3A-21A8-4C20-BEAF-3B0AB2E3A796}" type="presOf" srcId="{C9CD53BA-0888-4FB9-BB81-722A55C62104}" destId="{60193160-35A5-4B44-9D1E-596C11591163}" srcOrd="0" destOrd="0" presId="urn:microsoft.com/office/officeart/2005/8/layout/hierarchy3"/>
    <dgm:cxn modelId="{42D9CB4B-7D25-4A09-B679-F0CA4551F54B}" type="presOf" srcId="{A6BD5966-C8F3-481F-BB51-1B9A536151F1}" destId="{3487AE7F-6467-4A7A-98F6-E04BE1C9F1D2}" srcOrd="0" destOrd="0" presId="urn:microsoft.com/office/officeart/2005/8/layout/hierarchy3"/>
    <dgm:cxn modelId="{DB5EEA4B-6345-4C3F-BF11-91159D2C0E06}" type="presOf" srcId="{C53DE5B1-E03E-4420-BA21-A5D486783CDF}" destId="{ED47D472-0539-4BB4-9E07-69527906884B}" srcOrd="0" destOrd="0" presId="urn:microsoft.com/office/officeart/2005/8/layout/hierarchy3"/>
    <dgm:cxn modelId="{6AC9EF4B-00FB-41F4-A1E9-D41B5F8E4EA3}" type="presOf" srcId="{80270062-EE6C-4A6E-9BCF-6F059D8AD8A7}" destId="{7F26F52A-2C09-479B-A68F-22CA8B571E2A}" srcOrd="0" destOrd="0" presId="urn:microsoft.com/office/officeart/2005/8/layout/hierarchy3"/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32AE5E7A-D053-41DF-9480-6C8831471C10}" type="presOf" srcId="{046F4924-A357-434E-9C3C-BFEF35FD6540}" destId="{61926347-7FE0-4901-8385-9D49C9FA14BC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19BAFFA1-B9A9-418C-95A1-0A574944EE61}" type="presOf" srcId="{8AF13D78-74C1-4101-BCA8-366039121AA4}" destId="{5286B55C-CF4B-46B4-8BD2-B7AAE1B2689D}" srcOrd="0" destOrd="0" presId="urn:microsoft.com/office/officeart/2005/8/layout/hierarchy3"/>
    <dgm:cxn modelId="{C0443AA7-FE6A-4F7D-9572-C37F2B04CA4A}" type="presOf" srcId="{79BA94E1-E097-40DB-8627-6738AD8405DE}" destId="{583D0396-B538-40D7-B13F-82FB5E9969EF}" srcOrd="0" destOrd="0" presId="urn:microsoft.com/office/officeart/2005/8/layout/hierarchy3"/>
    <dgm:cxn modelId="{E548D6A9-81A9-4C14-BCCD-957C38C18182}" type="presOf" srcId="{C58215ED-E57F-4E29-8C3C-1DF6775865E9}" destId="{F714FD25-AF9E-49DD-822B-1E1CAB9640AE}" srcOrd="0" destOrd="0" presId="urn:microsoft.com/office/officeart/2005/8/layout/hierarchy3"/>
    <dgm:cxn modelId="{AB28DEAC-4D22-47D8-9459-7CD131F6A3D6}" srcId="{8EB81A96-21CC-44B6-AF79-8847115F7204}" destId="{79BA94E1-E097-40DB-8627-6738AD8405DE}" srcOrd="3" destOrd="0" parTransId="{58377F63-9A8E-4B1C-A433-AB1D5EFCCE46}" sibTransId="{9F721A0C-2625-4205-ACCD-B5D97EDE6F89}"/>
    <dgm:cxn modelId="{AB94C9AF-49C3-41DD-8C3C-1488296B8484}" type="presOf" srcId="{58377F63-9A8E-4B1C-A433-AB1D5EFCCE46}" destId="{C0FB94A2-4B4A-43F6-A9DE-07F64CA63AFD}" srcOrd="0" destOrd="0" presId="urn:microsoft.com/office/officeart/2005/8/layout/hierarchy3"/>
    <dgm:cxn modelId="{599488B8-62D5-4F79-9711-94026FBF232F}" srcId="{8EB81A96-21CC-44B6-AF79-8847115F7204}" destId="{A6BD5966-C8F3-481F-BB51-1B9A536151F1}" srcOrd="0" destOrd="0" parTransId="{C58215ED-E57F-4E29-8C3C-1DF6775865E9}" sibTransId="{5B00EC7D-159E-4424-B616-D72C8C7EBF04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1CF1C6C4-D29F-49FB-BCD4-125B27A8794A}" type="presOf" srcId="{E6D6F464-BB3E-406D-AAB9-F20A3956BB8B}" destId="{DDE70A29-1B20-4021-BDFD-174FCB476643}" srcOrd="0" destOrd="0" presId="urn:microsoft.com/office/officeart/2005/8/layout/hierarchy3"/>
    <dgm:cxn modelId="{BCF5B5C5-D630-46A8-9B6B-C36C35D1042C}" srcId="{DDCD3A0F-60F3-4B70-A4C6-12D93285F3BB}" destId="{D0A707BB-6CA2-444F-A6D1-D771F647172A}" srcOrd="2" destOrd="0" parTransId="{8AF13D78-74C1-4101-BCA8-366039121AA4}" sibTransId="{03A26AD2-40C9-4983-A575-EA5426CE8A4E}"/>
    <dgm:cxn modelId="{2427AFC6-4994-4F6C-AE05-3E0394B09A16}" srcId="{DDCD3A0F-60F3-4B70-A4C6-12D93285F3BB}" destId="{C9CD53BA-0888-4FB9-BB81-722A55C62104}" srcOrd="3" destOrd="0" parTransId="{E0F9E637-C0B5-47D4-BB7F-511DBB6CB217}" sibTransId="{37E7E625-F453-4E91-9324-F27BCEA2E054}"/>
    <dgm:cxn modelId="{04DEDBC6-BC2F-4A02-90A7-B3B13CA3A636}" srcId="{8EB81A96-21CC-44B6-AF79-8847115F7204}" destId="{B321DDDE-C2E4-4A8C-A370-BAD9860B05BF}" srcOrd="4" destOrd="0" parTransId="{046F4924-A357-434E-9C3C-BFEF35FD6540}" sibTransId="{C3A5F8C3-EA5E-471C-956E-3A54F0D606FA}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6FFE37D7-A2F9-4C43-92A7-8E8FF28D0C42}" srcId="{DDCD3A0F-60F3-4B70-A4C6-12D93285F3BB}" destId="{3E8CFF53-ED5C-4389-93D8-8E2FD3292CD1}" srcOrd="4" destOrd="0" parTransId="{C53DE5B1-E03E-4420-BA21-A5D486783CDF}" sibTransId="{C1EB3F2F-6316-470A-B728-37B396D88E6D}"/>
    <dgm:cxn modelId="{81DC9ED9-AA03-4CFA-9296-CDDECDD2B5F4}" type="presOf" srcId="{098778E6-2DC5-4DB1-872C-4146AB61AE87}" destId="{13288255-FA66-4B21-800A-125B8928C1D4}" srcOrd="0" destOrd="0" presId="urn:microsoft.com/office/officeart/2005/8/layout/hierarchy3"/>
    <dgm:cxn modelId="{385962E3-AE79-4916-A5FF-64F9530B4DEE}" type="presOf" srcId="{E0F9E637-C0B5-47D4-BB7F-511DBB6CB217}" destId="{30CBF7B7-1E90-450F-96B6-137D8F425E75}" srcOrd="0" destOrd="0" presId="urn:microsoft.com/office/officeart/2005/8/layout/hierarchy3"/>
    <dgm:cxn modelId="{86832DEC-3E06-48BE-90F8-C98E67BDC2F0}" type="presOf" srcId="{B321DDDE-C2E4-4A8C-A370-BAD9860B05BF}" destId="{5BDD6796-DB67-47C4-9095-CD600C7B2020}" srcOrd="0" destOrd="0" presId="urn:microsoft.com/office/officeart/2005/8/layout/hierarchy3"/>
    <dgm:cxn modelId="{8F693DF2-AF6B-4157-AE28-B578E3011378}" type="presOf" srcId="{3E8CFF53-ED5C-4389-93D8-8E2FD3292CD1}" destId="{300EFBDF-3811-42B8-BDD8-BD7B38546A60}" srcOrd="0" destOrd="0" presId="urn:microsoft.com/office/officeart/2005/8/layout/hierarchy3"/>
    <dgm:cxn modelId="{A7C534F6-5BCE-44C6-9F50-CE690C778E70}" type="presOf" srcId="{393F38F1-47FA-446E-8E6C-E46BF1F3FE4C}" destId="{71CBF93B-C37B-4CFF-AA26-5AEC7C980629}" srcOrd="0" destOrd="0" presId="urn:microsoft.com/office/officeart/2005/8/layout/hierarchy3"/>
    <dgm:cxn modelId="{B7BE23F9-C617-4F74-866E-58C9A172B4D6}" type="presOf" srcId="{D0A707BB-6CA2-444F-A6D1-D771F647172A}" destId="{59D1B36C-5112-44F2-B4A3-7C5404D3FD3F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C1756A8E-74A1-4B2D-8233-C035C46218C1}" type="presParOf" srcId="{587F2D8A-5C5A-4A9F-8103-AF4A1FD99511}" destId="{F714FD25-AF9E-49DD-822B-1E1CAB9640AE}" srcOrd="0" destOrd="0" presId="urn:microsoft.com/office/officeart/2005/8/layout/hierarchy3"/>
    <dgm:cxn modelId="{FBD1DB2F-E00B-47A5-AABC-4C27943AD49B}" type="presParOf" srcId="{587F2D8A-5C5A-4A9F-8103-AF4A1FD99511}" destId="{3487AE7F-6467-4A7A-98F6-E04BE1C9F1D2}" srcOrd="1" destOrd="0" presId="urn:microsoft.com/office/officeart/2005/8/layout/hierarchy3"/>
    <dgm:cxn modelId="{5BD50BD3-79DB-40C2-8A92-056A0F4291E7}" type="presParOf" srcId="{587F2D8A-5C5A-4A9F-8103-AF4A1FD99511}" destId="{F7699FE5-3555-459C-8FF8-BAEA2CC9BB43}" srcOrd="2" destOrd="0" presId="urn:microsoft.com/office/officeart/2005/8/layout/hierarchy3"/>
    <dgm:cxn modelId="{CAB28891-1477-4EEA-9738-40B0712FD564}" type="presParOf" srcId="{587F2D8A-5C5A-4A9F-8103-AF4A1FD99511}" destId="{F32470D8-18F2-4CE9-A213-2CABEB1D3A37}" srcOrd="3" destOrd="0" presId="urn:microsoft.com/office/officeart/2005/8/layout/hierarchy3"/>
    <dgm:cxn modelId="{66E2459C-8404-44D6-A0A3-4EF358AB1BBC}" type="presParOf" srcId="{587F2D8A-5C5A-4A9F-8103-AF4A1FD99511}" destId="{13288255-FA66-4B21-800A-125B8928C1D4}" srcOrd="4" destOrd="0" presId="urn:microsoft.com/office/officeart/2005/8/layout/hierarchy3"/>
    <dgm:cxn modelId="{AF2B39E9-B404-4B6D-BC58-8F5E1F6ABA93}" type="presParOf" srcId="{587F2D8A-5C5A-4A9F-8103-AF4A1FD99511}" destId="{DDE70A29-1B20-4021-BDFD-174FCB476643}" srcOrd="5" destOrd="0" presId="urn:microsoft.com/office/officeart/2005/8/layout/hierarchy3"/>
    <dgm:cxn modelId="{C90D87C5-D94C-4EC5-AFEF-6EA1081FF58C}" type="presParOf" srcId="{587F2D8A-5C5A-4A9F-8103-AF4A1FD99511}" destId="{C0FB94A2-4B4A-43F6-A9DE-07F64CA63AFD}" srcOrd="6" destOrd="0" presId="urn:microsoft.com/office/officeart/2005/8/layout/hierarchy3"/>
    <dgm:cxn modelId="{9CFB3783-8386-42C6-9553-8A288D70DD24}" type="presParOf" srcId="{587F2D8A-5C5A-4A9F-8103-AF4A1FD99511}" destId="{583D0396-B538-40D7-B13F-82FB5E9969EF}" srcOrd="7" destOrd="0" presId="urn:microsoft.com/office/officeart/2005/8/layout/hierarchy3"/>
    <dgm:cxn modelId="{1AEB1FF7-E7E9-41AB-A8E2-E0A54A9EE6B2}" type="presParOf" srcId="{587F2D8A-5C5A-4A9F-8103-AF4A1FD99511}" destId="{61926347-7FE0-4901-8385-9D49C9FA14BC}" srcOrd="8" destOrd="0" presId="urn:microsoft.com/office/officeart/2005/8/layout/hierarchy3"/>
    <dgm:cxn modelId="{8B687A59-71FF-4B40-AEDD-1A8FD9DD66F8}" type="presParOf" srcId="{587F2D8A-5C5A-4A9F-8103-AF4A1FD99511}" destId="{5BDD6796-DB67-47C4-9095-CD600C7B2020}" srcOrd="9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92987C74-ADF7-4E3D-88FA-5D34ED52880C}" type="presParOf" srcId="{B7C0E41C-9B8F-4F25-9988-B1A269AEF7CD}" destId="{A4F62887-B723-404F-AB5F-E2E8BAA4E695}" srcOrd="0" destOrd="0" presId="urn:microsoft.com/office/officeart/2005/8/layout/hierarchy3"/>
    <dgm:cxn modelId="{1591B936-B60F-40C4-80A9-C965B64D2A57}" type="presParOf" srcId="{B7C0E41C-9B8F-4F25-9988-B1A269AEF7CD}" destId="{432BE434-2E06-46C6-9C11-E6B5C445517C}" srcOrd="1" destOrd="0" presId="urn:microsoft.com/office/officeart/2005/8/layout/hierarchy3"/>
    <dgm:cxn modelId="{4B4A048E-56FA-4F8C-9BCE-1D4ECC0ED66F}" type="presParOf" srcId="{B7C0E41C-9B8F-4F25-9988-B1A269AEF7CD}" destId="{7F26F52A-2C09-479B-A68F-22CA8B571E2A}" srcOrd="2" destOrd="0" presId="urn:microsoft.com/office/officeart/2005/8/layout/hierarchy3"/>
    <dgm:cxn modelId="{28F12CC4-C056-4188-AFDA-8D4E2515D00B}" type="presParOf" srcId="{B7C0E41C-9B8F-4F25-9988-B1A269AEF7CD}" destId="{71CBF93B-C37B-4CFF-AA26-5AEC7C980629}" srcOrd="3" destOrd="0" presId="urn:microsoft.com/office/officeart/2005/8/layout/hierarchy3"/>
    <dgm:cxn modelId="{A25708A9-C03B-4138-B1BC-50A4F82EEE28}" type="presParOf" srcId="{B7C0E41C-9B8F-4F25-9988-B1A269AEF7CD}" destId="{5286B55C-CF4B-46B4-8BD2-B7AAE1B2689D}" srcOrd="4" destOrd="0" presId="urn:microsoft.com/office/officeart/2005/8/layout/hierarchy3"/>
    <dgm:cxn modelId="{A278BEC6-EEC8-48E5-8D9D-A85B0C6BAAD8}" type="presParOf" srcId="{B7C0E41C-9B8F-4F25-9988-B1A269AEF7CD}" destId="{59D1B36C-5112-44F2-B4A3-7C5404D3FD3F}" srcOrd="5" destOrd="0" presId="urn:microsoft.com/office/officeart/2005/8/layout/hierarchy3"/>
    <dgm:cxn modelId="{0703A8A3-A6F2-4E2E-820C-692DA4DACF03}" type="presParOf" srcId="{B7C0E41C-9B8F-4F25-9988-B1A269AEF7CD}" destId="{30CBF7B7-1E90-450F-96B6-137D8F425E75}" srcOrd="6" destOrd="0" presId="urn:microsoft.com/office/officeart/2005/8/layout/hierarchy3"/>
    <dgm:cxn modelId="{5F0C26EE-A4C6-4452-BE23-9A7D7CEB46CC}" type="presParOf" srcId="{B7C0E41C-9B8F-4F25-9988-B1A269AEF7CD}" destId="{60193160-35A5-4B44-9D1E-596C11591163}" srcOrd="7" destOrd="0" presId="urn:microsoft.com/office/officeart/2005/8/layout/hierarchy3"/>
    <dgm:cxn modelId="{78C8DB81-FFC5-483C-A630-92758A4A1331}" type="presParOf" srcId="{B7C0E41C-9B8F-4F25-9988-B1A269AEF7CD}" destId="{ED47D472-0539-4BB4-9E07-69527906884B}" srcOrd="8" destOrd="0" presId="urn:microsoft.com/office/officeart/2005/8/layout/hierarchy3"/>
    <dgm:cxn modelId="{0D90A55B-5F65-41CF-BA32-E4CD864062DE}" type="presParOf" srcId="{B7C0E41C-9B8F-4F25-9988-B1A269AEF7CD}" destId="{300EFBDF-3811-42B8-BDD8-BD7B38546A6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</a:t>
          </a: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 sz="1900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 sz="1900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</a:t>
          </a: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 sz="1900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 sz="1900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</a:t>
          </a: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 sz="1900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 sz="1900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87922">
        <dgm:presLayoutVars>
          <dgm:chMax val="1"/>
          <dgm:bulletEnabled val="1"/>
        </dgm:presLayoutVars>
      </dgm:prSet>
      <dgm:spPr/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88352">
        <dgm:presLayoutVars>
          <dgm:chMax val="1"/>
          <dgm:bulletEnabled val="1"/>
        </dgm:presLayoutVars>
      </dgm:prSet>
      <dgm:spPr/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88352">
        <dgm:presLayoutVars>
          <dgm:chMax val="1"/>
          <dgm:bulletEnabled val="1"/>
        </dgm:presLayoutVars>
      </dgm:prSet>
      <dgm:spPr/>
    </dgm:pt>
  </dgm:ptLst>
  <dgm:cxnLst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 чел.</a:t>
          </a: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чел.</a:t>
          </a: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73 чел.</a:t>
          </a: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-1467">
        <dgm:presLayoutVars>
          <dgm:bulletEnabled val="1"/>
        </dgm:presLayoutVars>
      </dgm:prSet>
      <dgm:spPr/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4976">
        <dgm:presLayoutVars>
          <dgm:bulletEnabled val="1"/>
        </dgm:presLayoutVars>
      </dgm:prSet>
      <dgm:spPr/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8485">
        <dgm:presLayoutVars>
          <dgm:bulletEnabled val="1"/>
        </dgm:presLayoutVars>
      </dgm:prSet>
      <dgm:spPr/>
    </dgm:pt>
  </dgm:ptLst>
  <dgm:cxnLst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 чел. – 100 %</a:t>
          </a: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 чел. – 93 %</a:t>
          </a: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чел. – 7 %</a:t>
          </a: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FB871B88-481A-483A-9479-95F435238F93}" type="pres">
      <dgm:prSet presAssocID="{E69A9971-9B05-44AA-B106-246EC132A814}" presName="descendantText" presStyleLbl="alignAccFollowNode1" presStyleIdx="0" presStyleCnt="4">
        <dgm:presLayoutVars>
          <dgm:bulletEnabled val="1"/>
        </dgm:presLayoutVars>
      </dgm:prSet>
      <dgm:spPr/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E012D66B-8B77-4A3B-8B93-A52D56861E19}" type="pres">
      <dgm:prSet presAssocID="{D5B7CD0C-4F53-43EC-AE2C-665BCD87E483}" presName="descendantText" presStyleLbl="alignAccFollowNode1" presStyleIdx="1" presStyleCnt="4" custLinFactNeighborX="401" custLinFactNeighborY="-6263">
        <dgm:presLayoutVars>
          <dgm:bulletEnabled val="1"/>
        </dgm:presLayoutVars>
      </dgm:prSet>
      <dgm:spPr/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2E1900FD-01F9-4069-A9C4-311BD86535C1}" type="pres">
      <dgm:prSet presAssocID="{C8E18FEA-45F7-4A85-9D5E-949AF27B7078}" presName="descendantText" presStyleLbl="alignAccFollowNode1" presStyleIdx="2" presStyleCnt="4" custLinFactNeighborX="401" custLinFactNeighborY="-6263">
        <dgm:presLayoutVars>
          <dgm:bulletEnabled val="1"/>
        </dgm:presLayoutVars>
      </dgm:prSet>
      <dgm:spPr/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27B000EC-5E49-458F-B20C-1A192B143914}" type="pres">
      <dgm:prSet presAssocID="{D6DFD428-9F69-4057-A0BD-7A2EDC4270DD}" presName="descendantText" presStyleLbl="alignAccFollowNode1" presStyleIdx="3" presStyleCnt="4" custLinFactNeighborX="401" custLinFactNeighborY="-6263">
        <dgm:presLayoutVars>
          <dgm:bulletEnabled val="1"/>
        </dgm:presLayoutVars>
      </dgm:prSet>
      <dgm:spPr/>
    </dgm:pt>
  </dgm:ptLst>
  <dgm:cxnLst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чел. – 32 %</a:t>
          </a: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 –  12 %</a:t>
          </a: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0B8B68F7-E991-474A-A8B6-F063ADC4ED9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</a:p>
      </dgm:t>
    </dgm:pt>
    <dgm:pt modelId="{025A0FF7-DC18-4BD5-B376-9B1277D001EE}" type="parTrans" cxnId="{13D64B56-6775-4AF8-9B82-FD173D6DC1CE}">
      <dgm:prSet/>
      <dgm:spPr/>
      <dgm:t>
        <a:bodyPr/>
        <a:lstStyle/>
        <a:p>
          <a:endParaRPr lang="ru-RU"/>
        </a:p>
      </dgm:t>
    </dgm:pt>
    <dgm:pt modelId="{B84B762F-DA4C-465D-B9B6-BAA534BC9B92}" type="sibTrans" cxnId="{13D64B56-6775-4AF8-9B82-FD173D6DC1CE}">
      <dgm:prSet/>
      <dgm:spPr/>
      <dgm:t>
        <a:bodyPr/>
        <a:lstStyle/>
        <a:p>
          <a:endParaRPr lang="ru-RU"/>
        </a:p>
      </dgm:t>
    </dgm:pt>
    <dgm:pt modelId="{9F3FA225-3F1D-4BEA-877E-CB92935261C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чел. – 36 %</a:t>
          </a:r>
        </a:p>
      </dgm:t>
    </dgm:pt>
    <dgm:pt modelId="{B59DDC2D-E27B-43B0-BA69-06383D2ADEA1}" type="parTrans" cxnId="{B474219B-427D-4298-AFC7-4E12626069EA}">
      <dgm:prSet/>
      <dgm:spPr/>
      <dgm:t>
        <a:bodyPr/>
        <a:lstStyle/>
        <a:p>
          <a:endParaRPr lang="ru-RU"/>
        </a:p>
      </dgm:t>
    </dgm:pt>
    <dgm:pt modelId="{423C169F-EB14-48B7-A5B9-1E0EDF8E9B09}" type="sibTrans" cxnId="{B474219B-427D-4298-AFC7-4E12626069EA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FB871B88-481A-483A-9479-95F435238F93}" type="pres">
      <dgm:prSet presAssocID="{E69A9971-9B05-44AA-B106-246EC132A814}" presName="descendantText" presStyleLbl="alignAccFollowNode1" presStyleIdx="0" presStyleCnt="5" custLinFactNeighborY="5884">
        <dgm:presLayoutVars>
          <dgm:bulletEnabled val="1"/>
        </dgm:presLayoutVars>
      </dgm:prSet>
      <dgm:spPr/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E012D66B-8B77-4A3B-8B93-A52D56861E19}" type="pres">
      <dgm:prSet presAssocID="{D5B7CD0C-4F53-43EC-AE2C-665BCD87E483}" presName="descendantText" presStyleLbl="alignAccFollowNode1" presStyleIdx="1" presStyleCnt="5" custLinFactNeighborY="5884">
        <dgm:presLayoutVars>
          <dgm:bulletEnabled val="1"/>
        </dgm:presLayoutVars>
      </dgm:prSet>
      <dgm:spPr/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2E1900FD-01F9-4069-A9C4-311BD86535C1}" type="pres">
      <dgm:prSet presAssocID="{C8E18FEA-45F7-4A85-9D5E-949AF27B7078}" presName="descendantText" presStyleLbl="alignAccFollowNode1" presStyleIdx="2" presStyleCnt="5" custLinFactNeighborY="-1963">
        <dgm:presLayoutVars>
          <dgm:bulletEnabled val="1"/>
        </dgm:presLayoutVars>
      </dgm:prSet>
      <dgm:spPr/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27B000EC-5E49-458F-B20C-1A192B143914}" type="pres">
      <dgm:prSet presAssocID="{D6DFD428-9F69-4057-A0BD-7A2EDC4270DD}" presName="descendantText" presStyleLbl="alignAccFollowNode1" presStyleIdx="3" presStyleCnt="5" custLinFactNeighborY="-7848">
        <dgm:presLayoutVars>
          <dgm:bulletEnabled val="1"/>
        </dgm:presLayoutVars>
      </dgm:prSet>
      <dgm:spPr/>
    </dgm:pt>
    <dgm:pt modelId="{7EBBE53E-9314-4733-9C6F-1886FD34D486}" type="pres">
      <dgm:prSet presAssocID="{7F322FBE-65F0-4F2B-8C1C-1AB19F57D0C9}" presName="sp" presStyleCnt="0"/>
      <dgm:spPr/>
    </dgm:pt>
    <dgm:pt modelId="{63738D44-07C4-418D-A363-FFDE1FA08A37}" type="pres">
      <dgm:prSet presAssocID="{0B8B68F7-E991-474A-A8B6-F063ADC4ED96}" presName="linNode" presStyleCnt="0"/>
      <dgm:spPr/>
    </dgm:pt>
    <dgm:pt modelId="{C93B8742-036F-46E6-87CA-652C9205D8F3}" type="pres">
      <dgm:prSet presAssocID="{0B8B68F7-E991-474A-A8B6-F063ADC4ED96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8219DDE7-4769-4653-9C89-DBB8C1AA90E7}" type="pres">
      <dgm:prSet presAssocID="{0B8B68F7-E991-474A-A8B6-F063ADC4ED96}" presName="descendantText" presStyleLbl="alignAccFollowNode1" presStyleIdx="4" presStyleCnt="5" custLinFactNeighborY="-7848">
        <dgm:presLayoutVars>
          <dgm:bulletEnabled val="1"/>
        </dgm:presLayoutVars>
      </dgm:prSet>
      <dgm:spPr/>
    </dgm:pt>
  </dgm:ptLst>
  <dgm:cxnLst>
    <dgm:cxn modelId="{5ABF8215-E0F7-4EF1-AD33-EBA35F7028B5}" type="presOf" srcId="{9F3FA225-3F1D-4BEA-877E-CB92935261CD}" destId="{8219DDE7-4769-4653-9C89-DBB8C1AA90E7}" srcOrd="0" destOrd="0" presId="urn:microsoft.com/office/officeart/2005/8/layout/vList5"/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8D1C4B27-8880-4F9B-B601-EA564ED83004}" type="presOf" srcId="{0B8B68F7-E991-474A-A8B6-F063ADC4ED96}" destId="{C93B8742-036F-46E6-87CA-652C9205D8F3}" srcOrd="0" destOrd="0" presId="urn:microsoft.com/office/officeart/2005/8/layout/vList5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13D64B56-6775-4AF8-9B82-FD173D6DC1CE}" srcId="{47277AFF-5019-4FD9-AD7C-E35192F0DA78}" destId="{0B8B68F7-E991-474A-A8B6-F063ADC4ED96}" srcOrd="4" destOrd="0" parTransId="{025A0FF7-DC18-4BD5-B376-9B1277D001EE}" sibTransId="{B84B762F-DA4C-465D-B9B6-BAA534BC9B92}"/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B474219B-427D-4298-AFC7-4E12626069EA}" srcId="{0B8B68F7-E991-474A-A8B6-F063ADC4ED96}" destId="{9F3FA225-3F1D-4BEA-877E-CB92935261CD}" srcOrd="0" destOrd="0" parTransId="{B59DDC2D-E27B-43B0-BA69-06383D2ADEA1}" sibTransId="{423C169F-EB14-48B7-A5B9-1E0EDF8E9B09}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  <dgm:cxn modelId="{09312736-4F10-45F1-ADD9-49FD908BA6DB}" type="presParOf" srcId="{96036EF9-D31B-4C08-A67D-FC5456350FCD}" destId="{7EBBE53E-9314-4733-9C6F-1886FD34D486}" srcOrd="7" destOrd="0" presId="urn:microsoft.com/office/officeart/2005/8/layout/vList5"/>
    <dgm:cxn modelId="{84F6B6BD-3EC7-4546-852E-83F8712B4396}" type="presParOf" srcId="{96036EF9-D31B-4C08-A67D-FC5456350FCD}" destId="{63738D44-07C4-418D-A363-FFDE1FA08A37}" srcOrd="8" destOrd="0" presId="urn:microsoft.com/office/officeart/2005/8/layout/vList5"/>
    <dgm:cxn modelId="{291EA9D1-B69D-4872-A271-7C742ED77B51}" type="presParOf" srcId="{63738D44-07C4-418D-A363-FFDE1FA08A37}" destId="{C93B8742-036F-46E6-87CA-652C9205D8F3}" srcOrd="0" destOrd="0" presId="urn:microsoft.com/office/officeart/2005/8/layout/vList5"/>
    <dgm:cxn modelId="{D431B782-464F-47A8-A066-6BEA1C66812B}" type="presParOf" srcId="{63738D44-07C4-418D-A363-FFDE1FA08A37}" destId="{8219DDE7-4769-4653-9C89-DBB8C1AA90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714" y="811407"/>
          <a:ext cx="2393092" cy="126131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</a:p>
      </dsp:txBody>
      <dsp:txXfrm>
        <a:off x="37657" y="848350"/>
        <a:ext cx="2319206" cy="1187432"/>
      </dsp:txXfrm>
    </dsp:sp>
    <dsp:sp modelId="{F7699FE5-3555-459C-8FF8-BAEA2CC9BB43}">
      <dsp:nvSpPr>
        <dsp:cNvPr id="0" name=""/>
        <dsp:cNvSpPr/>
      </dsp:nvSpPr>
      <dsp:spPr>
        <a:xfrm>
          <a:off x="240024" y="2072725"/>
          <a:ext cx="239309" cy="1040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408"/>
              </a:lnTo>
              <a:lnTo>
                <a:pt x="239309" y="104040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479333" y="2371874"/>
          <a:ext cx="1914550" cy="14825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</a:p>
      </dsp:txBody>
      <dsp:txXfrm>
        <a:off x="522755" y="2415296"/>
        <a:ext cx="1827706" cy="1395676"/>
      </dsp:txXfrm>
    </dsp:sp>
    <dsp:sp modelId="{B7FA9253-3B55-430D-B2EC-8406E825C770}">
      <dsp:nvSpPr>
        <dsp:cNvPr id="0" name=""/>
        <dsp:cNvSpPr/>
      </dsp:nvSpPr>
      <dsp:spPr>
        <a:xfrm>
          <a:off x="2528783" y="811407"/>
          <a:ext cx="2393092" cy="1261318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</a:p>
      </dsp:txBody>
      <dsp:txXfrm>
        <a:off x="2565726" y="848350"/>
        <a:ext cx="2319206" cy="1187432"/>
      </dsp:txXfrm>
    </dsp:sp>
    <dsp:sp modelId="{A4F62887-B723-404F-AB5F-E2E8BAA4E695}">
      <dsp:nvSpPr>
        <dsp:cNvPr id="0" name=""/>
        <dsp:cNvSpPr/>
      </dsp:nvSpPr>
      <dsp:spPr>
        <a:xfrm>
          <a:off x="2768092" y="2072725"/>
          <a:ext cx="261824" cy="1022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2764"/>
              </a:lnTo>
              <a:lnTo>
                <a:pt x="261824" y="102276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3029917" y="2371874"/>
          <a:ext cx="1914550" cy="14472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</a:p>
      </dsp:txBody>
      <dsp:txXfrm>
        <a:off x="3072305" y="2414262"/>
        <a:ext cx="1829774" cy="13624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666866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 чел. – 46%</a:t>
          </a:r>
        </a:p>
      </dsp:txBody>
      <dsp:txXfrm rot="-5400000">
        <a:off x="3596342" y="242506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176320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 – 31%</a:t>
          </a:r>
        </a:p>
      </dsp:txBody>
      <dsp:txXfrm rot="-5400000">
        <a:off x="3665754" y="1733052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314225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 чел. – 23%</a:t>
          </a:r>
        </a:p>
      </dsp:txBody>
      <dsp:txXfrm rot="-5400000">
        <a:off x="3665754" y="3223598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</a:p>
      </dsp:txBody>
      <dsp:txXfrm>
        <a:off x="71289" y="3136391"/>
        <a:ext cx="3523181" cy="13161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1297A-BD9F-49D0-99A8-A1D8E869960E}">
      <dsp:nvSpPr>
        <dsp:cNvPr id="0" name=""/>
        <dsp:cNvSpPr/>
      </dsp:nvSpPr>
      <dsp:spPr>
        <a:xfrm rot="5400000">
          <a:off x="5007705" y="-2013982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чел.</a:t>
          </a:r>
        </a:p>
      </dsp:txBody>
      <dsp:txXfrm rot="-5400000">
        <a:off x="2857432" y="174335"/>
        <a:ext cx="5041834" cy="703243"/>
      </dsp:txXfrm>
    </dsp:sp>
    <dsp:sp modelId="{023FB4A4-82ED-4139-895C-2592F0AA0B83}">
      <dsp:nvSpPr>
        <dsp:cNvPr id="0" name=""/>
        <dsp:cNvSpPr/>
      </dsp:nvSpPr>
      <dsp:spPr>
        <a:xfrm>
          <a:off x="0" y="796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</a:p>
      </dsp:txBody>
      <dsp:txXfrm>
        <a:off x="47555" y="48351"/>
        <a:ext cx="2762321" cy="879054"/>
      </dsp:txXfrm>
    </dsp:sp>
    <dsp:sp modelId="{2159E558-BE46-4A91-83BA-B0D3BEF38720}">
      <dsp:nvSpPr>
        <dsp:cNvPr id="0" name=""/>
        <dsp:cNvSpPr/>
      </dsp:nvSpPr>
      <dsp:spPr>
        <a:xfrm rot="5400000">
          <a:off x="5007705" y="-991109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 чел. </a:t>
          </a:r>
        </a:p>
      </dsp:txBody>
      <dsp:txXfrm rot="-5400000">
        <a:off x="2857432" y="1197208"/>
        <a:ext cx="5041834" cy="703243"/>
      </dsp:txXfrm>
    </dsp:sp>
    <dsp:sp modelId="{CD5B48D1-32F1-407D-9890-3A17B25805CB}">
      <dsp:nvSpPr>
        <dsp:cNvPr id="0" name=""/>
        <dsp:cNvSpPr/>
      </dsp:nvSpPr>
      <dsp:spPr>
        <a:xfrm>
          <a:off x="0" y="1023669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</a:p>
      </dsp:txBody>
      <dsp:txXfrm>
        <a:off x="47555" y="1071224"/>
        <a:ext cx="2762321" cy="879054"/>
      </dsp:txXfrm>
    </dsp:sp>
    <dsp:sp modelId="{04591A63-5564-49D7-A28D-9F9DFB51E264}">
      <dsp:nvSpPr>
        <dsp:cNvPr id="0" name=""/>
        <dsp:cNvSpPr/>
      </dsp:nvSpPr>
      <dsp:spPr>
        <a:xfrm rot="5400000">
          <a:off x="5007705" y="-6315"/>
          <a:ext cx="779331" cy="5079878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</a:t>
          </a:r>
        </a:p>
      </dsp:txBody>
      <dsp:txXfrm rot="-5400000">
        <a:off x="2857432" y="2182002"/>
        <a:ext cx="5041834" cy="703243"/>
      </dsp:txXfrm>
    </dsp:sp>
    <dsp:sp modelId="{56B2209A-AA13-4D62-8B62-86C2205F40E5}">
      <dsp:nvSpPr>
        <dsp:cNvPr id="0" name=""/>
        <dsp:cNvSpPr/>
      </dsp:nvSpPr>
      <dsp:spPr>
        <a:xfrm>
          <a:off x="0" y="2046541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</a:p>
      </dsp:txBody>
      <dsp:txXfrm>
        <a:off x="47555" y="2094096"/>
        <a:ext cx="2762321" cy="879054"/>
      </dsp:txXfrm>
    </dsp:sp>
    <dsp:sp modelId="{AD09F776-7A30-47E7-9D6A-519EAE065E2E}">
      <dsp:nvSpPr>
        <dsp:cNvPr id="0" name=""/>
        <dsp:cNvSpPr/>
      </dsp:nvSpPr>
      <dsp:spPr>
        <a:xfrm rot="5400000">
          <a:off x="4751536" y="1172518"/>
          <a:ext cx="1281127" cy="5074917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2 чел. (</a:t>
          </a:r>
          <a:r>
            <a:rPr lang="ru-RU" sz="1900" b="1" kern="1200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19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9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КОНФЕРЕНЦИИ – 3 чел. (</a:t>
          </a:r>
          <a:r>
            <a:rPr lang="ru-RU" sz="1900" b="1" kern="1200" dirty="0" err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19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</a:p>
      </dsp:txBody>
      <dsp:txXfrm rot="-5400000">
        <a:off x="2854642" y="3131952"/>
        <a:ext cx="5012378" cy="1156049"/>
      </dsp:txXfrm>
    </dsp:sp>
    <dsp:sp modelId="{71CF125F-755C-46F5-9D22-DA2106CF06C1}">
      <dsp:nvSpPr>
        <dsp:cNvPr id="0" name=""/>
        <dsp:cNvSpPr/>
      </dsp:nvSpPr>
      <dsp:spPr>
        <a:xfrm>
          <a:off x="0" y="3222895"/>
          <a:ext cx="285464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</a:p>
      </dsp:txBody>
      <dsp:txXfrm>
        <a:off x="47555" y="3270450"/>
        <a:ext cx="2759531" cy="87905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91375-8E53-4E1F-9EDB-9E440E733BB4}">
      <dsp:nvSpPr>
        <dsp:cNvPr id="0" name=""/>
        <dsp:cNvSpPr/>
      </dsp:nvSpPr>
      <dsp:spPr>
        <a:xfrm>
          <a:off x="49" y="33568"/>
          <a:ext cx="4736307" cy="1843200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</a:p>
      </dsp:txBody>
      <dsp:txXfrm>
        <a:off x="49" y="33568"/>
        <a:ext cx="4736307" cy="1843200"/>
      </dsp:txXfrm>
    </dsp:sp>
    <dsp:sp modelId="{E075621E-B3BF-4622-9499-9EF24E8B99DF}">
      <dsp:nvSpPr>
        <dsp:cNvPr id="0" name=""/>
        <dsp:cNvSpPr/>
      </dsp:nvSpPr>
      <dsp:spPr>
        <a:xfrm>
          <a:off x="49" y="1876768"/>
          <a:ext cx="4736307" cy="2810880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 eaLnBrk="1" latinLnBrk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b="1" kern="12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</a:t>
          </a: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И.</a:t>
          </a:r>
        </a:p>
      </dsp:txBody>
      <dsp:txXfrm>
        <a:off x="49" y="1876768"/>
        <a:ext cx="4736307" cy="2810880"/>
      </dsp:txXfrm>
    </dsp:sp>
    <dsp:sp modelId="{E69AC46E-9415-4FC7-8DCD-FD2494109C7B}">
      <dsp:nvSpPr>
        <dsp:cNvPr id="0" name=""/>
        <dsp:cNvSpPr/>
      </dsp:nvSpPr>
      <dsp:spPr>
        <a:xfrm>
          <a:off x="5399440" y="33568"/>
          <a:ext cx="4736307" cy="1843200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</a:p>
      </dsp:txBody>
      <dsp:txXfrm>
        <a:off x="5399440" y="33568"/>
        <a:ext cx="4736307" cy="1843200"/>
      </dsp:txXfrm>
    </dsp:sp>
    <dsp:sp modelId="{A2FB5699-DEED-4E68-B187-8F39609D2821}">
      <dsp:nvSpPr>
        <dsp:cNvPr id="0" name=""/>
        <dsp:cNvSpPr/>
      </dsp:nvSpPr>
      <dsp:spPr>
        <a:xfrm>
          <a:off x="5399490" y="1876768"/>
          <a:ext cx="4736307" cy="2810880"/>
        </a:xfrm>
        <a:prstGeom prst="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Соловьев В. И.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</a:p>
      </dsp:txBody>
      <dsp:txXfrm>
        <a:off x="5399490" y="1876768"/>
        <a:ext cx="4736307" cy="28108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D5617-F9AE-4143-B783-7031A3C3119D}">
      <dsp:nvSpPr>
        <dsp:cNvPr id="0" name=""/>
        <dsp:cNvSpPr/>
      </dsp:nvSpPr>
      <dsp:spPr>
        <a:xfrm>
          <a:off x="4593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</a:p>
      </dsp:txBody>
      <dsp:txXfrm>
        <a:off x="4593" y="0"/>
        <a:ext cx="4418704" cy="1693792"/>
      </dsp:txXfrm>
    </dsp:sp>
    <dsp:sp modelId="{5B767E19-5BBB-49AD-9CC2-3A84E31A0F87}">
      <dsp:nvSpPr>
        <dsp:cNvPr id="0" name=""/>
        <dsp:cNvSpPr/>
      </dsp:nvSpPr>
      <dsp:spPr>
        <a:xfrm>
          <a:off x="458836" y="1356481"/>
          <a:ext cx="3534963" cy="15525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колледжа.</a:t>
          </a:r>
        </a:p>
      </dsp:txBody>
      <dsp:txXfrm>
        <a:off x="504308" y="1401953"/>
        <a:ext cx="3444019" cy="1461599"/>
      </dsp:txXfrm>
    </dsp:sp>
    <dsp:sp modelId="{11D890FD-8FFE-4ADB-92D7-CE5AC330883D}">
      <dsp:nvSpPr>
        <dsp:cNvPr id="0" name=""/>
        <dsp:cNvSpPr/>
      </dsp:nvSpPr>
      <dsp:spPr>
        <a:xfrm>
          <a:off x="446463" y="3197343"/>
          <a:ext cx="3534963" cy="7957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научной деятельности преподавателей.</a:t>
          </a:r>
        </a:p>
      </dsp:txBody>
      <dsp:txXfrm>
        <a:off x="469770" y="3220650"/>
        <a:ext cx="3488349" cy="749161"/>
      </dsp:txXfrm>
    </dsp:sp>
    <dsp:sp modelId="{FB4265FB-9652-4618-8BDE-D679525940B2}">
      <dsp:nvSpPr>
        <dsp:cNvPr id="0" name=""/>
        <dsp:cNvSpPr/>
      </dsp:nvSpPr>
      <dsp:spPr>
        <a:xfrm>
          <a:off x="446463" y="4315190"/>
          <a:ext cx="3534963" cy="10469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доработки ППССЗ,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</a:p>
      </dsp:txBody>
      <dsp:txXfrm>
        <a:off x="477127" y="4345854"/>
        <a:ext cx="3473635" cy="985623"/>
      </dsp:txXfrm>
    </dsp:sp>
    <dsp:sp modelId="{D62C1BD8-E7C6-4E93-8B4C-06E55E5157CC}">
      <dsp:nvSpPr>
        <dsp:cNvPr id="0" name=""/>
        <dsp:cNvSpPr/>
      </dsp:nvSpPr>
      <dsp:spPr>
        <a:xfrm>
          <a:off x="4759294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</a:p>
      </dsp:txBody>
      <dsp:txXfrm>
        <a:off x="4759294" y="0"/>
        <a:ext cx="4418704" cy="1693792"/>
      </dsp:txXfrm>
    </dsp:sp>
    <dsp:sp modelId="{F9052C04-07C4-4EAF-8B71-5E1CF9EA635D}">
      <dsp:nvSpPr>
        <dsp:cNvPr id="0" name=""/>
        <dsp:cNvSpPr/>
      </dsp:nvSpPr>
      <dsp:spPr>
        <a:xfrm>
          <a:off x="5157439" y="1214547"/>
          <a:ext cx="3534963" cy="16420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обновление ППССЗ, программ учебных дисциплин, МДК, ПМ с учетом потребностей регионального рынка труда. </a:t>
          </a:r>
        </a:p>
      </dsp:txBody>
      <dsp:txXfrm>
        <a:off x="5205533" y="1262641"/>
        <a:ext cx="3438775" cy="1545859"/>
      </dsp:txXfrm>
    </dsp:sp>
    <dsp:sp modelId="{F7E05E27-64CF-4B18-9DB4-EDC6DCBAD19D}">
      <dsp:nvSpPr>
        <dsp:cNvPr id="0" name=""/>
        <dsp:cNvSpPr/>
      </dsp:nvSpPr>
      <dsp:spPr>
        <a:xfrm>
          <a:off x="5196571" y="3272257"/>
          <a:ext cx="3534963" cy="107714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аккредитации демонстрационных площадок для проведения ГИА</a:t>
          </a:r>
        </a:p>
      </dsp:txBody>
      <dsp:txXfrm>
        <a:off x="5228119" y="3303805"/>
        <a:ext cx="3471867" cy="1014045"/>
      </dsp:txXfrm>
    </dsp:sp>
    <dsp:sp modelId="{5650C237-BB38-4370-8E9B-80270D446ECE}">
      <dsp:nvSpPr>
        <dsp:cNvPr id="0" name=""/>
        <dsp:cNvSpPr/>
      </dsp:nvSpPr>
      <dsp:spPr>
        <a:xfrm>
          <a:off x="5196571" y="4515645"/>
          <a:ext cx="3534963" cy="84612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Развивать научный потенциал преподавателей колледжа.</a:t>
          </a:r>
        </a:p>
      </dsp:txBody>
      <dsp:txXfrm>
        <a:off x="5221353" y="4540427"/>
        <a:ext cx="3485399" cy="7965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1453340" y="3010"/>
          <a:ext cx="3327550" cy="1186067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</a:p>
      </dsp:txBody>
      <dsp:txXfrm>
        <a:off x="1488079" y="37749"/>
        <a:ext cx="3258072" cy="1116589"/>
      </dsp:txXfrm>
    </dsp:sp>
    <dsp:sp modelId="{4DCD2696-E139-4E53-A104-6D9154E48272}">
      <dsp:nvSpPr>
        <dsp:cNvPr id="0" name=""/>
        <dsp:cNvSpPr/>
      </dsp:nvSpPr>
      <dsp:spPr>
        <a:xfrm>
          <a:off x="1786095" y="1189078"/>
          <a:ext cx="332755" cy="1246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504"/>
              </a:lnTo>
              <a:lnTo>
                <a:pt x="332755" y="124650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B3577F0-3A99-4E20-A2B2-4E696D90D073}">
      <dsp:nvSpPr>
        <dsp:cNvPr id="0" name=""/>
        <dsp:cNvSpPr/>
      </dsp:nvSpPr>
      <dsp:spPr>
        <a:xfrm>
          <a:off x="2118850" y="1439832"/>
          <a:ext cx="2390182" cy="19915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</a:p>
      </dsp:txBody>
      <dsp:txXfrm>
        <a:off x="2177179" y="1498161"/>
        <a:ext cx="2273524" cy="1874842"/>
      </dsp:txXfrm>
    </dsp:sp>
    <dsp:sp modelId="{F7699FE5-3555-459C-8FF8-BAEA2CC9BB43}">
      <dsp:nvSpPr>
        <dsp:cNvPr id="0" name=""/>
        <dsp:cNvSpPr/>
      </dsp:nvSpPr>
      <dsp:spPr>
        <a:xfrm>
          <a:off x="1786095" y="1189078"/>
          <a:ext cx="332755" cy="2994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4518"/>
              </a:lnTo>
              <a:lnTo>
                <a:pt x="332755" y="299451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2118850" y="3682087"/>
          <a:ext cx="1917383" cy="10030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</a:p>
      </dsp:txBody>
      <dsp:txXfrm>
        <a:off x="2148227" y="3711464"/>
        <a:ext cx="1858629" cy="9442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B9C4B-8A85-4B7D-A1F0-7B663A4C07E9}">
      <dsp:nvSpPr>
        <dsp:cNvPr id="0" name=""/>
        <dsp:cNvSpPr/>
      </dsp:nvSpPr>
      <dsp:spPr>
        <a:xfrm>
          <a:off x="2373102" y="2473"/>
          <a:ext cx="5758543" cy="1439635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ДЕМОЭКЗАМЕН</a:t>
          </a:r>
          <a:b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Финансы, </a:t>
          </a:r>
          <a:b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Дизайн (по отраслям)</a:t>
          </a:r>
        </a:p>
      </dsp:txBody>
      <dsp:txXfrm>
        <a:off x="2415267" y="44638"/>
        <a:ext cx="5674213" cy="1355305"/>
      </dsp:txXfrm>
    </dsp:sp>
    <dsp:sp modelId="{7E335CCD-9910-45F6-B1C6-14000BC31267}">
      <dsp:nvSpPr>
        <dsp:cNvPr id="0" name=""/>
        <dsp:cNvSpPr/>
      </dsp:nvSpPr>
      <dsp:spPr>
        <a:xfrm rot="5400000">
          <a:off x="5126405" y="1568077"/>
          <a:ext cx="251936" cy="251936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573C74D-FB23-4640-ACFE-64965D6E9F94}">
      <dsp:nvSpPr>
        <dsp:cNvPr id="0" name=""/>
        <dsp:cNvSpPr/>
      </dsp:nvSpPr>
      <dsp:spPr>
        <a:xfrm>
          <a:off x="2373102" y="1945981"/>
          <a:ext cx="5758543" cy="1439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ЗАЯВКИ, ОБОСНОВАНИЯ, ТЕХНИЧЕСКИЕ ЗАДАНИЯ, СОГЛАСОВАНИЯ И ПОДПИСАНИЕ ДОГОВОРОВ</a:t>
          </a:r>
        </a:p>
      </dsp:txBody>
      <dsp:txXfrm>
        <a:off x="2415267" y="1988146"/>
        <a:ext cx="5674213" cy="1355305"/>
      </dsp:txXfrm>
    </dsp:sp>
    <dsp:sp modelId="{0F578B3E-9B2B-43BE-B047-563515B8DD5F}">
      <dsp:nvSpPr>
        <dsp:cNvPr id="0" name=""/>
        <dsp:cNvSpPr/>
      </dsp:nvSpPr>
      <dsp:spPr>
        <a:xfrm rot="5400000">
          <a:off x="5126405" y="3511585"/>
          <a:ext cx="251936" cy="251936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3004C6C-025F-409A-A2B2-D33897A88D16}">
      <dsp:nvSpPr>
        <dsp:cNvPr id="0" name=""/>
        <dsp:cNvSpPr/>
      </dsp:nvSpPr>
      <dsp:spPr>
        <a:xfrm>
          <a:off x="2373102" y="3889489"/>
          <a:ext cx="5758543" cy="14396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ЗАКУПКА И ПОСТАВКА ОБОРУДОВАНИЯ И ТЕХНИКИ</a:t>
          </a:r>
        </a:p>
      </dsp:txBody>
      <dsp:txXfrm>
        <a:off x="2415267" y="3931654"/>
        <a:ext cx="5674213" cy="1355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B9C4B-8A85-4B7D-A1F0-7B663A4C07E9}">
      <dsp:nvSpPr>
        <dsp:cNvPr id="0" name=""/>
        <dsp:cNvSpPr/>
      </dsp:nvSpPr>
      <dsp:spPr>
        <a:xfrm>
          <a:off x="3141081" y="292"/>
          <a:ext cx="4222584" cy="105564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</a:p>
      </dsp:txBody>
      <dsp:txXfrm>
        <a:off x="3172000" y="31211"/>
        <a:ext cx="4160746" cy="993808"/>
      </dsp:txXfrm>
    </dsp:sp>
    <dsp:sp modelId="{5955829A-95F7-41C9-9140-DC0967EF7B72}">
      <dsp:nvSpPr>
        <dsp:cNvPr id="0" name=""/>
        <dsp:cNvSpPr/>
      </dsp:nvSpPr>
      <dsp:spPr>
        <a:xfrm rot="5400000">
          <a:off x="5160004" y="1148308"/>
          <a:ext cx="184738" cy="184738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8A42433-1327-448D-AD5E-6ACDFB64D068}">
      <dsp:nvSpPr>
        <dsp:cNvPr id="0" name=""/>
        <dsp:cNvSpPr/>
      </dsp:nvSpPr>
      <dsp:spPr>
        <a:xfrm>
          <a:off x="3141081" y="1425415"/>
          <a:ext cx="4222584" cy="10556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УЧЕТ, ИНФОРМИРОВАНИЕ</a:t>
          </a:r>
        </a:p>
      </dsp:txBody>
      <dsp:txXfrm>
        <a:off x="3172000" y="1456334"/>
        <a:ext cx="4160746" cy="993808"/>
      </dsp:txXfrm>
    </dsp:sp>
    <dsp:sp modelId="{5C736781-0ED5-444E-8034-6A04F818BFD8}">
      <dsp:nvSpPr>
        <dsp:cNvPr id="0" name=""/>
        <dsp:cNvSpPr/>
      </dsp:nvSpPr>
      <dsp:spPr>
        <a:xfrm rot="5400000">
          <a:off x="5160004" y="2573430"/>
          <a:ext cx="184738" cy="184738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573C74D-FB23-4640-ACFE-64965D6E9F94}">
      <dsp:nvSpPr>
        <dsp:cNvPr id="0" name=""/>
        <dsp:cNvSpPr/>
      </dsp:nvSpPr>
      <dsp:spPr>
        <a:xfrm>
          <a:off x="3141081" y="2850537"/>
          <a:ext cx="4222584" cy="10556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</a:p>
      </dsp:txBody>
      <dsp:txXfrm>
        <a:off x="3172000" y="2881456"/>
        <a:ext cx="4160746" cy="993808"/>
      </dsp:txXfrm>
    </dsp:sp>
    <dsp:sp modelId="{0F578B3E-9B2B-43BE-B047-563515B8DD5F}">
      <dsp:nvSpPr>
        <dsp:cNvPr id="0" name=""/>
        <dsp:cNvSpPr/>
      </dsp:nvSpPr>
      <dsp:spPr>
        <a:xfrm rot="5400000">
          <a:off x="5160004" y="3998552"/>
          <a:ext cx="184738" cy="184738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3004C6C-025F-409A-A2B2-D33897A88D16}">
      <dsp:nvSpPr>
        <dsp:cNvPr id="0" name=""/>
        <dsp:cNvSpPr/>
      </dsp:nvSpPr>
      <dsp:spPr>
        <a:xfrm>
          <a:off x="3141081" y="4275659"/>
          <a:ext cx="4222584" cy="10556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</a:p>
      </dsp:txBody>
      <dsp:txXfrm>
        <a:off x="3172000" y="4306578"/>
        <a:ext cx="4160746" cy="993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2296" y="162961"/>
          <a:ext cx="3968207" cy="125418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38.02.02 </a:t>
          </a:r>
          <a:b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Страховое дело </a:t>
          </a:r>
          <a:b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(по отраслям)</a:t>
          </a:r>
        </a:p>
      </dsp:txBody>
      <dsp:txXfrm>
        <a:off x="39030" y="199695"/>
        <a:ext cx="3894739" cy="1180715"/>
      </dsp:txXfrm>
    </dsp:sp>
    <dsp:sp modelId="{F714FD25-AF9E-49DD-822B-1E1CAB9640AE}">
      <dsp:nvSpPr>
        <dsp:cNvPr id="0" name=""/>
        <dsp:cNvSpPr/>
      </dsp:nvSpPr>
      <dsp:spPr>
        <a:xfrm>
          <a:off x="399117" y="1417144"/>
          <a:ext cx="396820" cy="405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178"/>
              </a:lnTo>
              <a:lnTo>
                <a:pt x="396820" y="405178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3487AE7F-6467-4A7A-98F6-E04BE1C9F1D2}">
      <dsp:nvSpPr>
        <dsp:cNvPr id="0" name=""/>
        <dsp:cNvSpPr/>
      </dsp:nvSpPr>
      <dsp:spPr>
        <a:xfrm>
          <a:off x="795938" y="1574674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специальности</a:t>
          </a:r>
        </a:p>
      </dsp:txBody>
      <dsp:txXfrm>
        <a:off x="810445" y="1589181"/>
        <a:ext cx="2646766" cy="466283"/>
      </dsp:txXfrm>
    </dsp:sp>
    <dsp:sp modelId="{F7699FE5-3555-459C-8FF8-BAEA2CC9BB43}">
      <dsp:nvSpPr>
        <dsp:cNvPr id="0" name=""/>
        <dsp:cNvSpPr/>
      </dsp:nvSpPr>
      <dsp:spPr>
        <a:xfrm>
          <a:off x="399117" y="1417144"/>
          <a:ext cx="396820" cy="1083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3476"/>
              </a:lnTo>
              <a:lnTo>
                <a:pt x="396820" y="108347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795938" y="2193796"/>
          <a:ext cx="2675780" cy="6136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Общая характеристика ОПОП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3911" y="2211769"/>
        <a:ext cx="2639834" cy="577703"/>
      </dsp:txXfrm>
    </dsp:sp>
    <dsp:sp modelId="{13288255-FA66-4B21-800A-125B8928C1D4}">
      <dsp:nvSpPr>
        <dsp:cNvPr id="0" name=""/>
        <dsp:cNvSpPr/>
      </dsp:nvSpPr>
      <dsp:spPr>
        <a:xfrm>
          <a:off x="399117" y="1417144"/>
          <a:ext cx="396820" cy="1728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8069"/>
              </a:lnTo>
              <a:lnTo>
                <a:pt x="396820" y="1728069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DDE70A29-1B20-4021-BDFD-174FCB476643}">
      <dsp:nvSpPr>
        <dsp:cNvPr id="0" name=""/>
        <dsp:cNvSpPr/>
      </dsp:nvSpPr>
      <dsp:spPr>
        <a:xfrm>
          <a:off x="795938" y="2897565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программы дисциплин</a:t>
          </a:r>
        </a:p>
      </dsp:txBody>
      <dsp:txXfrm>
        <a:off x="810445" y="2912072"/>
        <a:ext cx="2646766" cy="466283"/>
      </dsp:txXfrm>
    </dsp:sp>
    <dsp:sp modelId="{C0FB94A2-4B4A-43F6-A9DE-07F64CA63AFD}">
      <dsp:nvSpPr>
        <dsp:cNvPr id="0" name=""/>
        <dsp:cNvSpPr/>
      </dsp:nvSpPr>
      <dsp:spPr>
        <a:xfrm>
          <a:off x="399117" y="1417144"/>
          <a:ext cx="396820" cy="2347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7191"/>
              </a:lnTo>
              <a:lnTo>
                <a:pt x="396820" y="234719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83D0396-B538-40D7-B13F-82FB5E9969EF}">
      <dsp:nvSpPr>
        <dsp:cNvPr id="0" name=""/>
        <dsp:cNvSpPr/>
      </dsp:nvSpPr>
      <dsp:spPr>
        <a:xfrm>
          <a:off x="795938" y="3516687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Фонды оценивающих средств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445" y="3531194"/>
        <a:ext cx="2646766" cy="466283"/>
      </dsp:txXfrm>
    </dsp:sp>
    <dsp:sp modelId="{61926347-7FE0-4901-8385-9D49C9FA14BC}">
      <dsp:nvSpPr>
        <dsp:cNvPr id="0" name=""/>
        <dsp:cNvSpPr/>
      </dsp:nvSpPr>
      <dsp:spPr>
        <a:xfrm>
          <a:off x="399117" y="1417144"/>
          <a:ext cx="396820" cy="2966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6313"/>
              </a:lnTo>
              <a:lnTo>
                <a:pt x="396820" y="2966313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BDD6796-DB67-47C4-9095-CD600C7B2020}">
      <dsp:nvSpPr>
        <dsp:cNvPr id="0" name=""/>
        <dsp:cNvSpPr/>
      </dsp:nvSpPr>
      <dsp:spPr>
        <a:xfrm>
          <a:off x="795938" y="4135809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материалы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0445" y="4150316"/>
        <a:ext cx="2646766" cy="466283"/>
      </dsp:txXfrm>
    </dsp:sp>
    <dsp:sp modelId="{B7FA9253-3B55-430D-B2EC-8406E825C770}">
      <dsp:nvSpPr>
        <dsp:cNvPr id="0" name=""/>
        <dsp:cNvSpPr/>
      </dsp:nvSpPr>
      <dsp:spPr>
        <a:xfrm>
          <a:off x="4026373" y="162961"/>
          <a:ext cx="3968207" cy="1254183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09.02.07 </a:t>
          </a:r>
          <a:b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системы и программирование</a:t>
          </a:r>
        </a:p>
      </dsp:txBody>
      <dsp:txXfrm>
        <a:off x="4063107" y="199695"/>
        <a:ext cx="3894739" cy="1180715"/>
      </dsp:txXfrm>
    </dsp:sp>
    <dsp:sp modelId="{A4F62887-B723-404F-AB5F-E2E8BAA4E695}">
      <dsp:nvSpPr>
        <dsp:cNvPr id="0" name=""/>
        <dsp:cNvSpPr/>
      </dsp:nvSpPr>
      <dsp:spPr>
        <a:xfrm>
          <a:off x="4423194" y="1417144"/>
          <a:ext cx="583559" cy="484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46"/>
              </a:lnTo>
              <a:lnTo>
                <a:pt x="583559" y="48434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5006754" y="1601970"/>
          <a:ext cx="2675780" cy="59904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Концепция специальности</a:t>
          </a:r>
        </a:p>
      </dsp:txBody>
      <dsp:txXfrm>
        <a:off x="5024299" y="1619515"/>
        <a:ext cx="2640690" cy="563952"/>
      </dsp:txXfrm>
    </dsp:sp>
    <dsp:sp modelId="{7F26F52A-2C09-479B-A68F-22CA8B571E2A}">
      <dsp:nvSpPr>
        <dsp:cNvPr id="0" name=""/>
        <dsp:cNvSpPr/>
      </dsp:nvSpPr>
      <dsp:spPr>
        <a:xfrm>
          <a:off x="4423194" y="1417144"/>
          <a:ext cx="588600" cy="1187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7221"/>
              </a:lnTo>
              <a:lnTo>
                <a:pt x="588600" y="1187221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71CBF93B-C37B-4CFF-AA26-5AEC7C980629}">
      <dsp:nvSpPr>
        <dsp:cNvPr id="0" name=""/>
        <dsp:cNvSpPr/>
      </dsp:nvSpPr>
      <dsp:spPr>
        <a:xfrm>
          <a:off x="5011794" y="2297541"/>
          <a:ext cx="2675780" cy="6136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Общая характеристика ОПОП</a:t>
          </a:r>
        </a:p>
      </dsp:txBody>
      <dsp:txXfrm>
        <a:off x="5029767" y="2315514"/>
        <a:ext cx="2639834" cy="577703"/>
      </dsp:txXfrm>
    </dsp:sp>
    <dsp:sp modelId="{5286B55C-CF4B-46B4-8BD2-B7AAE1B2689D}">
      <dsp:nvSpPr>
        <dsp:cNvPr id="0" name=""/>
        <dsp:cNvSpPr/>
      </dsp:nvSpPr>
      <dsp:spPr>
        <a:xfrm>
          <a:off x="4423194" y="1417144"/>
          <a:ext cx="588600" cy="1831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1814"/>
              </a:lnTo>
              <a:lnTo>
                <a:pt x="588600" y="1831814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59D1B36C-5112-44F2-B4A3-7C5404D3FD3F}">
      <dsp:nvSpPr>
        <dsp:cNvPr id="0" name=""/>
        <dsp:cNvSpPr/>
      </dsp:nvSpPr>
      <dsp:spPr>
        <a:xfrm>
          <a:off x="5011794" y="3001310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Рабочие программы дисциплин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6301" y="3015817"/>
        <a:ext cx="2646766" cy="466283"/>
      </dsp:txXfrm>
    </dsp:sp>
    <dsp:sp modelId="{30CBF7B7-1E90-450F-96B6-137D8F425E75}">
      <dsp:nvSpPr>
        <dsp:cNvPr id="0" name=""/>
        <dsp:cNvSpPr/>
      </dsp:nvSpPr>
      <dsp:spPr>
        <a:xfrm>
          <a:off x="4423194" y="1417144"/>
          <a:ext cx="588600" cy="2450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0936"/>
              </a:lnTo>
              <a:lnTo>
                <a:pt x="588600" y="2450936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60193160-35A5-4B44-9D1E-596C11591163}">
      <dsp:nvSpPr>
        <dsp:cNvPr id="0" name=""/>
        <dsp:cNvSpPr/>
      </dsp:nvSpPr>
      <dsp:spPr>
        <a:xfrm>
          <a:off x="5011794" y="3620432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Фонды оценивающих средств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6301" y="3634939"/>
        <a:ext cx="2646766" cy="466283"/>
      </dsp:txXfrm>
    </dsp:sp>
    <dsp:sp modelId="{ED47D472-0539-4BB4-9E07-69527906884B}">
      <dsp:nvSpPr>
        <dsp:cNvPr id="0" name=""/>
        <dsp:cNvSpPr/>
      </dsp:nvSpPr>
      <dsp:spPr>
        <a:xfrm>
          <a:off x="4423194" y="1417144"/>
          <a:ext cx="588600" cy="3070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0058"/>
              </a:lnTo>
              <a:lnTo>
                <a:pt x="588600" y="3070058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300EFBDF-3811-42B8-BDD8-BD7B38546A60}">
      <dsp:nvSpPr>
        <dsp:cNvPr id="0" name=""/>
        <dsp:cNvSpPr/>
      </dsp:nvSpPr>
      <dsp:spPr>
        <a:xfrm>
          <a:off x="5011794" y="4239554"/>
          <a:ext cx="2675780" cy="4952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материалы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26301" y="4254061"/>
        <a:ext cx="2646766" cy="4662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08DAB-30E3-461B-A39F-12D79FF1247A}">
      <dsp:nvSpPr>
        <dsp:cNvPr id="0" name=""/>
        <dsp:cNvSpPr/>
      </dsp:nvSpPr>
      <dsp:spPr>
        <a:xfrm>
          <a:off x="4073226" y="2209"/>
          <a:ext cx="3781177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</a:t>
          </a:r>
        </a:p>
      </dsp:txBody>
      <dsp:txXfrm>
        <a:off x="4144427" y="73410"/>
        <a:ext cx="3638775" cy="1316160"/>
      </dsp:txXfrm>
    </dsp:sp>
    <dsp:sp modelId="{4848E9F3-EED5-41FD-958B-81B6E63FF9E0}">
      <dsp:nvSpPr>
        <dsp:cNvPr id="0" name=""/>
        <dsp:cNvSpPr/>
      </dsp:nvSpPr>
      <dsp:spPr>
        <a:xfrm>
          <a:off x="4073226" y="1533700"/>
          <a:ext cx="3799669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ПРОВЕДЕНИЕ</a:t>
          </a:r>
        </a:p>
      </dsp:txBody>
      <dsp:txXfrm>
        <a:off x="4144427" y="1604901"/>
        <a:ext cx="3657267" cy="1316160"/>
      </dsp:txXfrm>
    </dsp:sp>
    <dsp:sp modelId="{D97FC7AA-8BF4-4DB0-B8A4-25502B938674}">
      <dsp:nvSpPr>
        <dsp:cNvPr id="0" name=""/>
        <dsp:cNvSpPr/>
      </dsp:nvSpPr>
      <dsp:spPr>
        <a:xfrm>
          <a:off x="4073226" y="3065190"/>
          <a:ext cx="3799669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АНАЛИЗ</a:t>
          </a:r>
        </a:p>
      </dsp:txBody>
      <dsp:txXfrm>
        <a:off x="4144427" y="3136391"/>
        <a:ext cx="3657267" cy="1316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721462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 чел.</a:t>
          </a:r>
        </a:p>
      </dsp:txBody>
      <dsp:txXfrm rot="-5400000">
        <a:off x="3596342" y="187910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230917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чел.</a:t>
          </a:r>
        </a:p>
      </dsp:txBody>
      <dsp:txXfrm rot="-5400000">
        <a:off x="3665754" y="1678455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259628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73 чел.</a:t>
          </a:r>
        </a:p>
      </dsp:txBody>
      <dsp:txXfrm rot="-5400000">
        <a:off x="3665754" y="3169001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</a:p>
      </dsp:txBody>
      <dsp:txXfrm>
        <a:off x="71289" y="3136391"/>
        <a:ext cx="3523181" cy="1316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5367297" y="-2183853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 чел. – 100 %</a:t>
          </a:r>
        </a:p>
      </dsp:txBody>
      <dsp:txXfrm rot="-5400000">
        <a:off x="3072228" y="153764"/>
        <a:ext cx="5419191" cy="786505"/>
      </dsp:txXfrm>
    </dsp:sp>
    <dsp:sp modelId="{0FB646C9-5486-4E5F-B037-FEEDE7BB401D}">
      <dsp:nvSpPr>
        <dsp:cNvPr id="0" name=""/>
        <dsp:cNvSpPr/>
      </dsp:nvSpPr>
      <dsp:spPr>
        <a:xfrm>
          <a:off x="0" y="226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</a:p>
      </dsp:txBody>
      <dsp:txXfrm>
        <a:off x="53185" y="55450"/>
        <a:ext cx="2965858" cy="983131"/>
      </dsp:txXfrm>
    </dsp:sp>
    <dsp:sp modelId="{E012D66B-8B77-4A3B-8B93-A52D56861E19}">
      <dsp:nvSpPr>
        <dsp:cNvPr id="0" name=""/>
        <dsp:cNvSpPr/>
      </dsp:nvSpPr>
      <dsp:spPr>
        <a:xfrm rot="5400000">
          <a:off x="5367297" y="-1094465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 чел. – 93 %</a:t>
          </a:r>
        </a:p>
      </dsp:txBody>
      <dsp:txXfrm rot="-5400000">
        <a:off x="3072228" y="1243152"/>
        <a:ext cx="5419191" cy="786505"/>
      </dsp:txXfrm>
    </dsp:sp>
    <dsp:sp modelId="{ABE62AA2-D354-4CBD-928D-03881EB5337D}">
      <dsp:nvSpPr>
        <dsp:cNvPr id="0" name=""/>
        <dsp:cNvSpPr/>
      </dsp:nvSpPr>
      <dsp:spPr>
        <a:xfrm>
          <a:off x="0" y="1146242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</a:p>
      </dsp:txBody>
      <dsp:txXfrm>
        <a:off x="53185" y="1199427"/>
        <a:ext cx="2965858" cy="983131"/>
      </dsp:txXfrm>
    </dsp:sp>
    <dsp:sp modelId="{2E1900FD-01F9-4069-A9C4-311BD86535C1}">
      <dsp:nvSpPr>
        <dsp:cNvPr id="0" name=""/>
        <dsp:cNvSpPr/>
      </dsp:nvSpPr>
      <dsp:spPr>
        <a:xfrm rot="5400000">
          <a:off x="5367297" y="49511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чел. – 7 %</a:t>
          </a:r>
        </a:p>
      </dsp:txBody>
      <dsp:txXfrm rot="-5400000">
        <a:off x="3072228" y="2387128"/>
        <a:ext cx="5419191" cy="786505"/>
      </dsp:txXfrm>
    </dsp:sp>
    <dsp:sp modelId="{8749B430-2FC3-499D-8D8D-57E704292A92}">
      <dsp:nvSpPr>
        <dsp:cNvPr id="0" name=""/>
        <dsp:cNvSpPr/>
      </dsp:nvSpPr>
      <dsp:spPr>
        <a:xfrm>
          <a:off x="0" y="2290219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</a:p>
      </dsp:txBody>
      <dsp:txXfrm>
        <a:off x="53185" y="2343404"/>
        <a:ext cx="2965858" cy="983131"/>
      </dsp:txXfrm>
    </dsp:sp>
    <dsp:sp modelId="{27B000EC-5E49-458F-B20C-1A192B143914}">
      <dsp:nvSpPr>
        <dsp:cNvPr id="0" name=""/>
        <dsp:cNvSpPr/>
      </dsp:nvSpPr>
      <dsp:spPr>
        <a:xfrm rot="5400000">
          <a:off x="5367297" y="1193488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</a:p>
      </dsp:txBody>
      <dsp:txXfrm rot="-5400000">
        <a:off x="3072228" y="3531105"/>
        <a:ext cx="5419191" cy="786505"/>
      </dsp:txXfrm>
    </dsp:sp>
    <dsp:sp modelId="{79166DCE-02C8-4662-A5E9-FCA51D451103}">
      <dsp:nvSpPr>
        <dsp:cNvPr id="0" name=""/>
        <dsp:cNvSpPr/>
      </dsp:nvSpPr>
      <dsp:spPr>
        <a:xfrm>
          <a:off x="0" y="343419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</a:p>
      </dsp:txBody>
      <dsp:txXfrm>
        <a:off x="53185" y="3487380"/>
        <a:ext cx="2965858" cy="9831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4547239" y="-1825839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</a:p>
      </dsp:txBody>
      <dsp:txXfrm rot="-5400000">
        <a:off x="2591516" y="163845"/>
        <a:ext cx="4573176" cy="627768"/>
      </dsp:txXfrm>
    </dsp:sp>
    <dsp:sp modelId="{0FB646C9-5486-4E5F-B037-FEEDE7BB401D}">
      <dsp:nvSpPr>
        <dsp:cNvPr id="0" name=""/>
        <dsp:cNvSpPr/>
      </dsp:nvSpPr>
      <dsp:spPr>
        <a:xfrm>
          <a:off x="0" y="198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</a:p>
      </dsp:txBody>
      <dsp:txXfrm>
        <a:off x="42451" y="44439"/>
        <a:ext cx="2506613" cy="784710"/>
      </dsp:txXfrm>
    </dsp:sp>
    <dsp:sp modelId="{E012D66B-8B77-4A3B-8B93-A52D56861E19}">
      <dsp:nvSpPr>
        <dsp:cNvPr id="0" name=""/>
        <dsp:cNvSpPr/>
      </dsp:nvSpPr>
      <dsp:spPr>
        <a:xfrm rot="5400000">
          <a:off x="4547239" y="-912746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чел. – 32 %</a:t>
          </a:r>
        </a:p>
      </dsp:txBody>
      <dsp:txXfrm rot="-5400000">
        <a:off x="2591516" y="1076938"/>
        <a:ext cx="4573176" cy="627768"/>
      </dsp:txXfrm>
    </dsp:sp>
    <dsp:sp modelId="{ABE62AA2-D354-4CBD-928D-03881EB5337D}">
      <dsp:nvSpPr>
        <dsp:cNvPr id="0" name=""/>
        <dsp:cNvSpPr/>
      </dsp:nvSpPr>
      <dsp:spPr>
        <a:xfrm>
          <a:off x="0" y="915082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</a:p>
      </dsp:txBody>
      <dsp:txXfrm>
        <a:off x="42451" y="957533"/>
        <a:ext cx="2506613" cy="784710"/>
      </dsp:txXfrm>
    </dsp:sp>
    <dsp:sp modelId="{2E1900FD-01F9-4069-A9C4-311BD86535C1}">
      <dsp:nvSpPr>
        <dsp:cNvPr id="0" name=""/>
        <dsp:cNvSpPr/>
      </dsp:nvSpPr>
      <dsp:spPr>
        <a:xfrm rot="5400000">
          <a:off x="4547239" y="-54243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 –  12 %</a:t>
          </a:r>
        </a:p>
      </dsp:txBody>
      <dsp:txXfrm rot="-5400000">
        <a:off x="2591516" y="1935441"/>
        <a:ext cx="4573176" cy="627768"/>
      </dsp:txXfrm>
    </dsp:sp>
    <dsp:sp modelId="{8749B430-2FC3-499D-8D8D-57E704292A92}">
      <dsp:nvSpPr>
        <dsp:cNvPr id="0" name=""/>
        <dsp:cNvSpPr/>
      </dsp:nvSpPr>
      <dsp:spPr>
        <a:xfrm>
          <a:off x="0" y="1828175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</a:p>
      </dsp:txBody>
      <dsp:txXfrm>
        <a:off x="42451" y="1870626"/>
        <a:ext cx="2506613" cy="784710"/>
      </dsp:txXfrm>
    </dsp:sp>
    <dsp:sp modelId="{27B000EC-5E49-458F-B20C-1A192B143914}">
      <dsp:nvSpPr>
        <dsp:cNvPr id="0" name=""/>
        <dsp:cNvSpPr/>
      </dsp:nvSpPr>
      <dsp:spPr>
        <a:xfrm rot="5400000">
          <a:off x="4547239" y="817907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b="1" kern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9 %</a:t>
          </a:r>
        </a:p>
      </dsp:txBody>
      <dsp:txXfrm rot="-5400000">
        <a:off x="2591516" y="2807592"/>
        <a:ext cx="4573176" cy="627768"/>
      </dsp:txXfrm>
    </dsp:sp>
    <dsp:sp modelId="{79166DCE-02C8-4662-A5E9-FCA51D451103}">
      <dsp:nvSpPr>
        <dsp:cNvPr id="0" name=""/>
        <dsp:cNvSpPr/>
      </dsp:nvSpPr>
      <dsp:spPr>
        <a:xfrm>
          <a:off x="0" y="274126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</a:p>
      </dsp:txBody>
      <dsp:txXfrm>
        <a:off x="42451" y="2783719"/>
        <a:ext cx="2506613" cy="784710"/>
      </dsp:txXfrm>
    </dsp:sp>
    <dsp:sp modelId="{8219DDE7-4769-4653-9C89-DBB8C1AA90E7}">
      <dsp:nvSpPr>
        <dsp:cNvPr id="0" name=""/>
        <dsp:cNvSpPr/>
      </dsp:nvSpPr>
      <dsp:spPr>
        <a:xfrm rot="5400000">
          <a:off x="4547239" y="1731001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700" b="1" kern="1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 чел. – 36 %</a:t>
          </a:r>
        </a:p>
      </dsp:txBody>
      <dsp:txXfrm rot="-5400000">
        <a:off x="2591516" y="3720686"/>
        <a:ext cx="4573176" cy="627768"/>
      </dsp:txXfrm>
    </dsp:sp>
    <dsp:sp modelId="{C93B8742-036F-46E6-87CA-652C9205D8F3}">
      <dsp:nvSpPr>
        <dsp:cNvPr id="0" name=""/>
        <dsp:cNvSpPr/>
      </dsp:nvSpPr>
      <dsp:spPr>
        <a:xfrm>
          <a:off x="0" y="3654361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</a:p>
      </dsp:txBody>
      <dsp:txXfrm>
        <a:off x="42451" y="3696812"/>
        <a:ext cx="2506613" cy="78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5EFC-AB27-4F8B-B3AF-746AD4C056B7}" type="datetimeFigureOut">
              <a:rPr lang="ru-RU" smtClean="0"/>
              <a:t>26.06.24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FC263-6A6D-41E7-9BBB-51B1FDAEF2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B7A2CFF-8B03-4E4F-B7C3-269960625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A678E-7C72-479F-B200-6C20C0256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3E3178-9902-4D0F-ADEE-201B466BF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DE4E2-515B-411A-9ADC-E8B13136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ACBCA-9D16-4123-92E6-2E1B0B10471D}" type="datetime1">
              <a:rPr lang="ru-RU" smtClean="0"/>
              <a:t>26.06.24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8F44A0-FA2D-4485-BD21-C06B1508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04F0DD-A31A-4136-A5F0-5FB380E2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8249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4051A-0FA8-4290-8488-65BE8B873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1E1807-1D2C-40B7-B5C1-E03BCDA75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E1274-AA82-49FA-B0EC-D231F823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F998B7D-94EF-4939-BA3D-F07DAE95C13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26.06.24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D94981-14A0-4526-89B7-AEAA9618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EC41BC-3B66-4AED-AEF5-3648CB7FA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3808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F0CF99D-C5AB-400B-87C4-5D94C57EE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304C97-09AF-477E-A64F-9415B969B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C1827C-4D0F-4F0A-AF18-8D03935E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687788DA-8146-4BD3-AAD2-EB5E4514EA7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26.06.24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ED9DA7-8AD3-44AD-B1B4-4B6EBAE1B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075CD9-463A-4506-AA3B-F63EA19A2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2096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A9A0E-1044-4A3B-B8AE-49A610FC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201EED-A7A9-432B-81A0-5D676C49E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A94FE5-7DAE-4032-810D-1C3BEEE58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7EA824FB-5729-4F31-8B9C-3239F018B7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26.06.24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5A09F6-9CFC-47D3-A8C0-4BA0A9A99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9F2584-BBBC-40D7-9D97-BFBD6FEE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9664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AF9F0-A9A3-4255-8241-86F24AA6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ABE1A3-300C-44FF-B7FE-9576507F6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A44F0E-4FAB-4DFF-9B7C-8EE5A956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70813466-109B-4A6C-8C99-ABB34A63B6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26.06.24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F95773-C916-4676-BC02-211EE30F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F98191-EC72-4247-B57D-1BF49698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68315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FAC6E8-19E6-4B60-A7AE-E5DD0A56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BC3B5-D907-4063-8416-051DB64E9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9D649A-4938-41AA-839C-AC64211A3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DAA928-C7E9-43AA-8733-35F28EEC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9737C95-B87A-4F63-9764-346D6AD590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26.06.24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E4182C4-EAAF-43F5-A0DB-C900075E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EEE136-2F2B-48C3-A0FE-9A23AF35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16992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DA044-6C67-47BD-A6AE-755D1689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37AE94-CFCC-4C05-AA14-8E6154FA1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03066F-282F-447B-83E2-76896CE27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76687B-D35D-4C13-96CC-243961B50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DF7C65-DCC9-4B03-8B3C-BB4A5136A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2CE2B67-E330-4A7A-82F4-0ABA2C11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B2D6725-2A86-4F35-8054-C79F1E97A8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26.06.24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18BB7CF-ACC3-4A8C-9DBC-01786B66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EB7E27-EFDB-4141-A22A-E7DFC1A0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6080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B75038-9672-4F23-89D2-C4FF18B3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742EE8-02BC-4FC0-A3DD-1D23F282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55D4-96C8-4A7F-B7CF-1F89A7145F36}" type="datetime1">
              <a:rPr lang="ru-RU" smtClean="0"/>
              <a:t>26.06.24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BE0AD8-71F1-4F6A-BCA2-0A5DF2A5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F576BD-A1B6-43AC-A4D6-79F8FA3E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55580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08F0C4-AA66-4335-838C-50CE9C08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595F-D93A-40D5-9341-3EBF52038541}" type="datetime1">
              <a:rPr lang="ru-RU" smtClean="0"/>
              <a:t>26.06.24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0E77A4C-C032-4DC9-A422-F26DED63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7F8A6D-A983-4F62-8218-D898681D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73908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98C45E-2F11-462F-8C58-432C8AFEF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5FC6FB-5DD4-4370-85C9-F60FAED46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CFB892-3C09-4B19-86BC-C8464C9D8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EC4DC96-047E-4F8E-887C-3E09620E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943570E-49BB-4602-B725-2B0A427C4B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26.06.24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6D94F3-D9D4-4DAE-A722-CFF317AC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CF0691-C2CF-4F6F-A29B-ADC1F30E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21778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1546D-A156-4A7F-AA30-8D1B734E6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68A9463-B303-447C-8CDB-A117BB324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6320DE-7DE7-4D03-B536-F2B219A0C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EDA5F2-F892-4B04-80DC-3D9C521D4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CAEAB99-E910-4EE1-95D5-5F71D7DA96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26.06.24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1C5EAD-8328-4D5F-954C-124B144F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3F8530-C780-496F-997F-ADA7BBB6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36505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95BFA40-4310-49D7-9DAA-9BF521999E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77C72-E561-4356-BAA1-F5628148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37F7A7-8DFD-4E32-9380-7B2AF4CC9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1422CC-B73B-495E-ABA4-8686928392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6D92-259C-4C30-A60F-9BA9C5DDF4A7}" type="datetime1">
              <a:rPr lang="ru-RU" smtClean="0"/>
              <a:t>26.06.24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0C959F-0B6B-4846-A8D9-568E9A2CA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D0C49A-AB86-4364-985D-39402FC8E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5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ransition spd="slow">
    <p:cover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990600" y="1514548"/>
            <a:ext cx="103632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МЕТОДИЧЕСКОГО КАБИНЕТА </a:t>
            </a:r>
            <a:br>
              <a:rPr lang="en-US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960178743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112162"/>
              </p:ext>
            </p:extLst>
          </p:nvPr>
        </p:nvGraphicFramePr>
        <p:xfrm>
          <a:off x="2598272" y="1723029"/>
          <a:ext cx="719865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20" y="0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СТАЖ ШТАТНЫХ </a:t>
            </a:r>
            <a:b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1250320018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367" y="170439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br>
              <a:rPr lang="en-US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ШТАТНЫХ ПРЕПОДАВАТЕЛЕЙ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2945"/>
              </p:ext>
            </p:extLst>
          </p:nvPr>
        </p:nvGraphicFramePr>
        <p:xfrm>
          <a:off x="2261196" y="1632753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493041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603" y="-122830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ПЕДАГОГОВ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553339"/>
              </p:ext>
            </p:extLst>
          </p:nvPr>
        </p:nvGraphicFramePr>
        <p:xfrm>
          <a:off x="2572115" y="1325563"/>
          <a:ext cx="79373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610366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831" y="314497"/>
            <a:ext cx="12115528" cy="1143000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</a:t>
            </a:r>
            <a:br>
              <a:rPr lang="en-US" sz="34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34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US" sz="34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4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– 2024 УЧЕБНОМ ГОДУ</a:t>
            </a:r>
            <a:endParaRPr lang="ru-RU" sz="3400" b="1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501255" y="1863238"/>
            <a:ext cx="10563367" cy="4823888"/>
          </a:xfrm>
        </p:spPr>
        <p:txBody>
          <a:bodyPr numCol="2"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Аджимуратова Эльвира Расимовна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Бахов Валерий Андреевич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Беленькая Ева Робертовна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Бородина Кира Аркадьевна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Букетов Артемий Андреевич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Гавриленко Юлия Михайловна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Горина София Владимировна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Железняк Александр Владимирович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Кондратенко Елизавета Александровна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Коноплёва Ольга Николаевна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Лагунова Анна Павловна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Максимюк Наталья Вячеславовна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Макуха Маргарита Валентиновна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Малюга Галина Григорьевна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Мартьянова Мария Дмитриевна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 Вадим Витальевич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Панченко Алина Александровна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Романова Екатерина Сергеевна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Соловьёв Александр Валерьевич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Субботина Дарья Дмитриевна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Трунченкова Наталья Николаевна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Фандеева Оксана Николаевна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Федяев Мирослав Иванович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Федяева Анастасия Александровна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Цандеков Пётр Афанасьевич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Цыкунов Иван Александрович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Чудинович Людмила Михайловна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Чуприна Анастасия Алексеевна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Шаталина Елена Федоровна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12027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269" y="230008"/>
            <a:ext cx="1211552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 </a:t>
            </a:r>
            <a:br>
              <a:rPr lang="en-US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br>
              <a:rPr lang="ru-RU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US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3–2024 УЧЕБНОМ ГОДУ</a:t>
            </a:r>
            <a:endParaRPr lang="ru-RU" sz="3600" b="1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18288669"/>
              </p:ext>
            </p:extLst>
          </p:nvPr>
        </p:nvGraphicFramePr>
        <p:xfrm>
          <a:off x="1504267" y="1706840"/>
          <a:ext cx="10135798" cy="4721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3107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568" y="-8912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81693412"/>
              </p:ext>
            </p:extLst>
          </p:nvPr>
        </p:nvGraphicFramePr>
        <p:xfrm>
          <a:off x="1991369" y="1018007"/>
          <a:ext cx="9177999" cy="5645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887224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12463" y="51774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КОМИССИИ: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509486" y="1843312"/>
            <a:ext cx="10116457" cy="48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700" b="1" dirty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ТАВРИЧЕСКОМ КОЛЛЕДЖЕ ФУНКЦИОНИРУЮТ 6 МЕТОДИЧЕСКИХ КОМИССИЙ: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КОМИССИЯ ОБЩЕОБРАЗОВАТЕЛЬНЫХ ДИСЦИПЛИН (ПРЕДСЕДАТЕЛЬ КОМИССИИ: ЖУКОВА А.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09.00.00 ИНФОРМАТИКА И ВЫЧИСЛИТЕЛЬНАЯ ТЕХНИКА (ПРЕДСЕДАТЕЛЬ КОМИССИИ: СОЛОВЬЕВ В.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18.00.00 ХИМИЧЕСКИЕ ТЕХНОЛОГИИ (ПРЕДСЕДАТЕЛЬ КОМИССИИ: ВЕЛИМ В. А.),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38.00.00 ЭКОНОМИКА И УПРАВЛЕНИЕ (ПРЕДСЕДАТЕЛЬ КОМИССИИ: КОНОПЛЁВА О. Н.),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43.00.00 СЕРВИС И ТУРИЗМ (ПРЕДСЕДАТЕЛЬ КОМИССИИ: БЕЛЕНЬКАЯ Е. Р.),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ДИЗАЙНУ И ИЗДАТЕЛЬСКОМУ ДЕЛУ (ПРЕДСЕДАТЕЛЬ КОМИССИИ: НЕЛИНА Н. И.).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3600" b="1" dirty="0">
              <a:ln w="0"/>
              <a:solidFill>
                <a:schemeClr val="accent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7117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41327" y="301983"/>
            <a:ext cx="10354553" cy="5555317"/>
            <a:chOff x="1041327" y="301983"/>
            <a:chExt cx="10354553" cy="5555317"/>
          </a:xfrm>
        </p:grpSpPr>
        <p:graphicFrame>
          <p:nvGraphicFramePr>
            <p:cNvPr id="8" name="Схема 7"/>
            <p:cNvGraphicFramePr/>
            <p:nvPr>
              <p:extLst>
                <p:ext uri="{D42A27DB-BD31-4B8C-83A1-F6EECF244321}">
                  <p14:modId xmlns:p14="http://schemas.microsoft.com/office/powerpoint/2010/main" val="948091460"/>
                </p:ext>
              </p:extLst>
            </p:nvPr>
          </p:nvGraphicFramePr>
          <p:xfrm>
            <a:off x="6009891" y="301983"/>
            <a:ext cx="5385989" cy="46658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9" name="Схема 8"/>
            <p:cNvGraphicFramePr/>
            <p:nvPr>
              <p:extLst>
                <p:ext uri="{D42A27DB-BD31-4B8C-83A1-F6EECF244321}">
                  <p14:modId xmlns:p14="http://schemas.microsoft.com/office/powerpoint/2010/main" val="3600642816"/>
                </p:ext>
              </p:extLst>
            </p:nvPr>
          </p:nvGraphicFramePr>
          <p:xfrm>
            <a:off x="1041327" y="1169185"/>
            <a:ext cx="6234232" cy="468811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7135209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240185"/>
              </p:ext>
            </p:extLst>
          </p:nvPr>
        </p:nvGraphicFramePr>
        <p:xfrm>
          <a:off x="1014810" y="1285526"/>
          <a:ext cx="10504748" cy="533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14810" y="0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endParaRPr lang="en-US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ГИА</a:t>
            </a:r>
          </a:p>
        </p:txBody>
      </p:sp>
    </p:spTree>
    <p:extLst>
      <p:ext uri="{BB962C8B-B14F-4D97-AF65-F5344CB8AC3E}">
        <p14:creationId xmlns:p14="http://schemas.microsoft.com/office/powerpoint/2010/main" val="303867715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117212"/>
              </p:ext>
            </p:extLst>
          </p:nvPr>
        </p:nvGraphicFramePr>
        <p:xfrm>
          <a:off x="1014810" y="1285526"/>
          <a:ext cx="10504748" cy="533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14810" y="0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endParaRPr lang="en-US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ГИА</a:t>
            </a:r>
          </a:p>
        </p:txBody>
      </p:sp>
    </p:spTree>
    <p:extLst>
      <p:ext uri="{BB962C8B-B14F-4D97-AF65-F5344CB8AC3E}">
        <p14:creationId xmlns:p14="http://schemas.microsoft.com/office/powerpoint/2010/main" val="286268829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4803" y="22864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ЛИЦЕНЗИРОВАНИЯ СПЕЦИАЛЬНОСТЕЙ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72550161"/>
              </p:ext>
            </p:extLst>
          </p:nvPr>
        </p:nvGraphicFramePr>
        <p:xfrm>
          <a:off x="2288274" y="1554210"/>
          <a:ext cx="8188657" cy="4897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286195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442" y="295749"/>
            <a:ext cx="11038558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ОБЪЕДИНЕНИЕ </a:t>
            </a:r>
            <a:b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Формирование профессиональных компетенций будущих специалистов по туризму в условиях приоритетности туристической отрасли в развитии экономики Республики Крым</a:t>
            </a:r>
            <a:endParaRPr lang="ru-RU" sz="4000" b="1" dirty="0">
              <a:ln w="0"/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7888932"/>
              </p:ext>
            </p:extLst>
          </p:nvPr>
        </p:nvGraphicFramePr>
        <p:xfrm>
          <a:off x="245877" y="1851116"/>
          <a:ext cx="1194612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7215825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343" y="213982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СОСТАВ </a:t>
            </a:r>
            <a:br>
              <a:rPr lang="en-US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586573"/>
              </p:ext>
            </p:extLst>
          </p:nvPr>
        </p:nvGraphicFramePr>
        <p:xfrm>
          <a:off x="2406338" y="1603724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567826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838679"/>
              </p:ext>
            </p:extLst>
          </p:nvPr>
        </p:nvGraphicFramePr>
        <p:xfrm>
          <a:off x="1974159" y="1824629"/>
          <a:ext cx="8533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63925" y="118251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ШТАТНЫХ </a:t>
            </a:r>
            <a:b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n w="0"/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3870991395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powerpointbase.com-w93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powerpointbase.com-w932</Template>
  <TotalTime>2703</TotalTime>
  <Words>653</Words>
  <Application>Microsoft Office PowerPoint</Application>
  <PresentationFormat>Широкоэкранный</PresentationFormat>
  <Paragraphs>143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powerpointbase.com-w932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МЕТОДИЧЕСКОЕ СОПРОВОЖДЕНИЕ ЛИЦЕНЗИРОВАНИЯ СПЕЦИАЛЬНОСТЕЙ</vt:lpstr>
      <vt:lpstr>МЕТОДИЧЕСКОЕ ОБЪЕДИНЕНИЕ  на тему: Формирование профессиональных компетенций будущих специалистов по туризму в условиях приоритетности туристической отрасли в развитии экономики Республики Крым</vt:lpstr>
      <vt:lpstr>КАЧЕСТВЕННЫЙ СОСТАВ  ПРЕПОДАВАТЕЛЕЙ</vt:lpstr>
      <vt:lpstr>Презентация PowerPoint</vt:lpstr>
      <vt:lpstr>Презентация PowerPoint</vt:lpstr>
      <vt:lpstr>КАТЕГОРИИ  ШТАТНЫХ ПРЕПОДАВАТЕЛЕЙ</vt:lpstr>
      <vt:lpstr>САМООБРАЗОВАНИЕ ПЕДАГОГОВ</vt:lpstr>
      <vt:lpstr>КУРСЫ ПОВЫШЕНИЯ КВАЛИФИКАЦИИ  ПЕДАГОГИЧЕСКИХ РАБОТНИКОВ  В 2023 – 2024 УЧЕБНОМ ГОДУ</vt:lpstr>
      <vt:lpstr>НАУЧНАЯ ДЕЯТЕЛЬНОСТЬ  ПЕДАГОГИЧЕСКИХ РАБОТНИКОВ  В 2023–2024 УЧЕБНОМ ГОДУ</vt:lpstr>
      <vt:lpstr>МЕТОДИЧЕСКАЯ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методического кабинета  в 2016 - 2017 учебном году</dc:title>
  <dc:creator>Любовь</dc:creator>
  <cp:lastModifiedBy>LENOVO</cp:lastModifiedBy>
  <cp:revision>611</cp:revision>
  <dcterms:created xsi:type="dcterms:W3CDTF">2017-06-28T09:05:37Z</dcterms:created>
  <dcterms:modified xsi:type="dcterms:W3CDTF">2024-06-26T13:18:29Z</dcterms:modified>
</cp:coreProperties>
</file>