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74" r:id="rId2"/>
    <p:sldId id="257" r:id="rId3"/>
    <p:sldId id="262" r:id="rId4"/>
    <p:sldId id="265" r:id="rId5"/>
    <p:sldId id="267" r:id="rId6"/>
    <p:sldId id="278" r:id="rId7"/>
    <p:sldId id="268" r:id="rId8"/>
    <p:sldId id="276" r:id="rId9"/>
    <p:sldId id="275" r:id="rId10"/>
    <p:sldId id="272" r:id="rId11"/>
    <p:sldId id="263" r:id="rId12"/>
    <p:sldId id="280" r:id="rId13"/>
    <p:sldId id="27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C5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720" autoAdjust="0"/>
    <p:restoredTop sz="94660"/>
  </p:normalViewPr>
  <p:slideViewPr>
    <p:cSldViewPr snapToGrid="0">
      <p:cViewPr varScale="1">
        <p:scale>
          <a:sx n="81" d="100"/>
          <a:sy n="81" d="100"/>
        </p:scale>
        <p:origin x="586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1053;&#1048;&#1044;_2025\&#1053;&#1048;&#1044;%202024-202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&#1055;&#1077;&#1076;&#1089;&#1086;&#1074;&#1077;&#1090;%20&#8470;5\&#1053;&#1048;&#1044;%202024-2025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279381199279398E-2"/>
          <c:y val="4.3329373327989834E-2"/>
          <c:w val="0.95540381392322082"/>
          <c:h val="0.739884047989609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2022-2023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09.02.01 
КСК</c:v>
                </c:pt>
                <c:pt idx="1">
                  <c:v>09.02.03 
ПКС</c:v>
                </c:pt>
                <c:pt idx="2">
                  <c:v>09.02.07 
ИСП</c:v>
                </c:pt>
                <c:pt idx="3">
                  <c:v>38.02.02 
СД</c:v>
                </c:pt>
                <c:pt idx="4">
                  <c:v>38.02.03 
ОДЛ</c:v>
                </c:pt>
                <c:pt idx="5">
                  <c:v>38.02.06 
Ф</c:v>
                </c:pt>
                <c:pt idx="6">
                  <c:v>43.02.10 
Т</c:v>
                </c:pt>
                <c:pt idx="7">
                  <c:v>43.02.16 
ТИГ</c:v>
                </c:pt>
                <c:pt idx="8">
                  <c:v>42.02.02 
ИД</c:v>
                </c:pt>
                <c:pt idx="9">
                  <c:v>54.02.01 
Д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42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3</c:v>
                </c:pt>
                <c:pt idx="6">
                  <c:v>18</c:v>
                </c:pt>
                <c:pt idx="7">
                  <c:v>0</c:v>
                </c:pt>
                <c:pt idx="8">
                  <c:v>20</c:v>
                </c:pt>
                <c:pt idx="9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C2C-494B-A6F6-BE4F171BF19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2023-2024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09.02.01 
КСК</c:v>
                </c:pt>
                <c:pt idx="1">
                  <c:v>09.02.03 
ПКС</c:v>
                </c:pt>
                <c:pt idx="2">
                  <c:v>09.02.07 
ИСП</c:v>
                </c:pt>
                <c:pt idx="3">
                  <c:v>38.02.02 
СД</c:v>
                </c:pt>
                <c:pt idx="4">
                  <c:v>38.02.03 
ОДЛ</c:v>
                </c:pt>
                <c:pt idx="5">
                  <c:v>38.02.06 
Ф</c:v>
                </c:pt>
                <c:pt idx="6">
                  <c:v>43.02.10 
Т</c:v>
                </c:pt>
                <c:pt idx="7">
                  <c:v>43.02.16 
ТИГ</c:v>
                </c:pt>
                <c:pt idx="8">
                  <c:v>42.02.02 
ИД</c:v>
                </c:pt>
                <c:pt idx="9">
                  <c:v>54.02.01 
Д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51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5</c:v>
                </c:pt>
                <c:pt idx="5">
                  <c:v>40</c:v>
                </c:pt>
                <c:pt idx="6">
                  <c:v>38</c:v>
                </c:pt>
                <c:pt idx="7">
                  <c:v>0</c:v>
                </c:pt>
                <c:pt idx="8">
                  <c:v>23</c:v>
                </c:pt>
                <c:pt idx="9">
                  <c:v>124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9A-465A-A139-7F1ACF427C3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2024-2025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09.02.01 
КСК</c:v>
                </c:pt>
                <c:pt idx="1">
                  <c:v>09.02.03 
ПКС</c:v>
                </c:pt>
                <c:pt idx="2">
                  <c:v>09.02.07 
ИСП</c:v>
                </c:pt>
                <c:pt idx="3">
                  <c:v>38.02.02 
СД</c:v>
                </c:pt>
                <c:pt idx="4">
                  <c:v>38.02.03 
ОДЛ</c:v>
                </c:pt>
                <c:pt idx="5">
                  <c:v>38.02.06 
Ф</c:v>
                </c:pt>
                <c:pt idx="6">
                  <c:v>43.02.10 
Т</c:v>
                </c:pt>
                <c:pt idx="7">
                  <c:v>43.02.16 
ТИГ</c:v>
                </c:pt>
                <c:pt idx="8">
                  <c:v>42.02.02 
ИД</c:v>
                </c:pt>
                <c:pt idx="9">
                  <c:v>54.02.01 
Д</c:v>
                </c:pt>
              </c:strCache>
            </c:strRef>
          </c:cat>
          <c:val>
            <c:numRef>
              <c:f>Лист1!$D$2:$D$11</c:f>
              <c:numCache>
                <c:formatCode>General</c:formatCode>
                <c:ptCount val="10"/>
                <c:pt idx="0">
                  <c:v>60</c:v>
                </c:pt>
                <c:pt idx="1">
                  <c:v>0</c:v>
                </c:pt>
                <c:pt idx="2">
                  <c:v>13</c:v>
                </c:pt>
                <c:pt idx="3">
                  <c:v>0</c:v>
                </c:pt>
                <c:pt idx="4">
                  <c:v>3</c:v>
                </c:pt>
                <c:pt idx="5">
                  <c:v>18</c:v>
                </c:pt>
                <c:pt idx="6">
                  <c:v>4</c:v>
                </c:pt>
                <c:pt idx="7">
                  <c:v>23</c:v>
                </c:pt>
                <c:pt idx="8">
                  <c:v>2</c:v>
                </c:pt>
                <c:pt idx="9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9A-465A-A139-7F1ACF427C3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556288"/>
        <c:axId val="46557824"/>
      </c:barChart>
      <c:catAx>
        <c:axId val="46556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6557824"/>
        <c:crosses val="autoZero"/>
        <c:auto val="1"/>
        <c:lblAlgn val="ctr"/>
        <c:lblOffset val="100"/>
        <c:noMultiLvlLbl val="0"/>
      </c:catAx>
      <c:valAx>
        <c:axId val="4655782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46556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65848736388956"/>
          <c:y val="6.3519131204797666E-3"/>
          <c:w val="0.41552915865448564"/>
          <c:h val="5.98037021740959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826076841572634E-2"/>
          <c:y val="3.6967715344075856E-2"/>
          <c:w val="0.97782895751957888"/>
          <c:h val="0.745378585618208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2022-2023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09.02.01 
КСК</c:v>
                </c:pt>
                <c:pt idx="1">
                  <c:v>09.02.03 
ПКС</c:v>
                </c:pt>
                <c:pt idx="2">
                  <c:v>09.02.07 
ИСП</c:v>
                </c:pt>
                <c:pt idx="3">
                  <c:v>38.02.02 
СД</c:v>
                </c:pt>
                <c:pt idx="4">
                  <c:v>38.02.03 
ОДЛ</c:v>
                </c:pt>
                <c:pt idx="5">
                  <c:v>38.02.06 
Ф</c:v>
                </c:pt>
                <c:pt idx="6">
                  <c:v>43.02.10 
Т</c:v>
                </c:pt>
                <c:pt idx="7">
                  <c:v>43.02.16 
ТИГ</c:v>
                </c:pt>
                <c:pt idx="8">
                  <c:v>42.02.02 
ИД</c:v>
                </c:pt>
                <c:pt idx="9">
                  <c:v>54.02.01 
Д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190</c:v>
                </c:pt>
                <c:pt idx="1">
                  <c:v>5</c:v>
                </c:pt>
                <c:pt idx="2">
                  <c:v>0</c:v>
                </c:pt>
                <c:pt idx="3">
                  <c:v>0</c:v>
                </c:pt>
                <c:pt idx="4">
                  <c:v>7</c:v>
                </c:pt>
                <c:pt idx="5">
                  <c:v>27</c:v>
                </c:pt>
                <c:pt idx="6">
                  <c:v>9</c:v>
                </c:pt>
                <c:pt idx="7">
                  <c:v>0</c:v>
                </c:pt>
                <c:pt idx="8">
                  <c:v>10</c:v>
                </c:pt>
                <c:pt idx="9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AC3-4AC8-BD1F-983D68CB234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2023-2024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09.02.01 
КСК</c:v>
                </c:pt>
                <c:pt idx="1">
                  <c:v>09.02.03 
ПКС</c:v>
                </c:pt>
                <c:pt idx="2">
                  <c:v>09.02.07 
ИСП</c:v>
                </c:pt>
                <c:pt idx="3">
                  <c:v>38.02.02 
СД</c:v>
                </c:pt>
                <c:pt idx="4">
                  <c:v>38.02.03 
ОДЛ</c:v>
                </c:pt>
                <c:pt idx="5">
                  <c:v>38.02.06 
Ф</c:v>
                </c:pt>
                <c:pt idx="6">
                  <c:v>43.02.10 
Т</c:v>
                </c:pt>
                <c:pt idx="7">
                  <c:v>43.02.16 
ТИГ</c:v>
                </c:pt>
                <c:pt idx="8">
                  <c:v>42.02.02 
ИД</c:v>
                </c:pt>
                <c:pt idx="9">
                  <c:v>54.02.01 
Д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216</c:v>
                </c:pt>
                <c:pt idx="1">
                  <c:v>5</c:v>
                </c:pt>
                <c:pt idx="2">
                  <c:v>0</c:v>
                </c:pt>
                <c:pt idx="3">
                  <c:v>0</c:v>
                </c:pt>
                <c:pt idx="4">
                  <c:v>17</c:v>
                </c:pt>
                <c:pt idx="5">
                  <c:v>190</c:v>
                </c:pt>
                <c:pt idx="6">
                  <c:v>186</c:v>
                </c:pt>
                <c:pt idx="7">
                  <c:v>0</c:v>
                </c:pt>
                <c:pt idx="8">
                  <c:v>46</c:v>
                </c:pt>
                <c:pt idx="9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08-4A27-89F3-67F1AF2A808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2024-2025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09.02.01 
КСК</c:v>
                </c:pt>
                <c:pt idx="1">
                  <c:v>09.02.03 
ПКС</c:v>
                </c:pt>
                <c:pt idx="2">
                  <c:v>09.02.07 
ИСП</c:v>
                </c:pt>
                <c:pt idx="3">
                  <c:v>38.02.02 
СД</c:v>
                </c:pt>
                <c:pt idx="4">
                  <c:v>38.02.03 
ОДЛ</c:v>
                </c:pt>
                <c:pt idx="5">
                  <c:v>38.02.06 
Ф</c:v>
                </c:pt>
                <c:pt idx="6">
                  <c:v>43.02.10 
Т</c:v>
                </c:pt>
                <c:pt idx="7">
                  <c:v>43.02.16 
ТИГ</c:v>
                </c:pt>
                <c:pt idx="8">
                  <c:v>42.02.02 
ИД</c:v>
                </c:pt>
                <c:pt idx="9">
                  <c:v>54.02.01 
Д</c:v>
                </c:pt>
              </c:strCache>
            </c:strRef>
          </c:cat>
          <c:val>
            <c:numRef>
              <c:f>Лист1!$D$2:$D$11</c:f>
              <c:numCache>
                <c:formatCode>General</c:formatCode>
                <c:ptCount val="10"/>
                <c:pt idx="0">
                  <c:v>42</c:v>
                </c:pt>
                <c:pt idx="1">
                  <c:v>0</c:v>
                </c:pt>
                <c:pt idx="2">
                  <c:v>0</c:v>
                </c:pt>
                <c:pt idx="3">
                  <c:v>3</c:v>
                </c:pt>
                <c:pt idx="4">
                  <c:v>0</c:v>
                </c:pt>
                <c:pt idx="5">
                  <c:v>10</c:v>
                </c:pt>
                <c:pt idx="6">
                  <c:v>0</c:v>
                </c:pt>
                <c:pt idx="7">
                  <c:v>79</c:v>
                </c:pt>
                <c:pt idx="8">
                  <c:v>8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808-4A27-89F3-67F1AF2A808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47112960"/>
        <c:axId val="47114496"/>
      </c:barChart>
      <c:catAx>
        <c:axId val="4711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7114496"/>
        <c:crosses val="autoZero"/>
        <c:auto val="1"/>
        <c:lblAlgn val="ctr"/>
        <c:lblOffset val="100"/>
        <c:noMultiLvlLbl val="0"/>
      </c:catAx>
      <c:valAx>
        <c:axId val="471144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7112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487959142269569"/>
          <c:y val="1.0334931768310192E-2"/>
          <c:w val="0.55800760061075849"/>
          <c:h val="6.07925612969297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92364167436725E-2"/>
          <c:y val="0.10489512467779724"/>
          <c:w val="0.9512033488533751"/>
          <c:h val="0.735171600233291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2022-2023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09.02.01 
КСК</c:v>
                </c:pt>
                <c:pt idx="1">
                  <c:v>09.02.03 
ПКС</c:v>
                </c:pt>
                <c:pt idx="2">
                  <c:v>09.02.07 
ИСП</c:v>
                </c:pt>
                <c:pt idx="3">
                  <c:v>38.02.02
 СД</c:v>
                </c:pt>
                <c:pt idx="4">
                  <c:v>38.02.03 
ОДЛ</c:v>
                </c:pt>
                <c:pt idx="5">
                  <c:v>38.02.06 
Ф</c:v>
                </c:pt>
                <c:pt idx="6">
                  <c:v>43.02.10 
Т</c:v>
                </c:pt>
                <c:pt idx="7">
                  <c:v>43.02.16 
ТИГ</c:v>
                </c:pt>
                <c:pt idx="8">
                  <c:v>42.02.02 
ИД</c:v>
                </c:pt>
                <c:pt idx="9">
                  <c:v>54.02.01 
Д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20</c:v>
                </c:pt>
                <c:pt idx="1">
                  <c:v>34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11</c:v>
                </c:pt>
                <c:pt idx="6">
                  <c:v>35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B6B-450C-B453-93656C1EDEB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2023-2024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09.02.01 
КСК</c:v>
                </c:pt>
                <c:pt idx="1">
                  <c:v>09.02.03 
ПКС</c:v>
                </c:pt>
                <c:pt idx="2">
                  <c:v>09.02.07 
ИСП</c:v>
                </c:pt>
                <c:pt idx="3">
                  <c:v>38.02.02
 СД</c:v>
                </c:pt>
                <c:pt idx="4">
                  <c:v>38.02.03 
ОДЛ</c:v>
                </c:pt>
                <c:pt idx="5">
                  <c:v>38.02.06 
Ф</c:v>
                </c:pt>
                <c:pt idx="6">
                  <c:v>43.02.10 
Т</c:v>
                </c:pt>
                <c:pt idx="7">
                  <c:v>43.02.16 
ТИГ</c:v>
                </c:pt>
                <c:pt idx="8">
                  <c:v>42.02.02 
ИД</c:v>
                </c:pt>
                <c:pt idx="9">
                  <c:v>54.02.01 
Д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20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10</c:v>
                </c:pt>
                <c:pt idx="6">
                  <c:v>13</c:v>
                </c:pt>
                <c:pt idx="7">
                  <c:v>0</c:v>
                </c:pt>
                <c:pt idx="8">
                  <c:v>3</c:v>
                </c:pt>
                <c:pt idx="9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345-4432-B0FD-525CD0E3E19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2024-2025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09.02.01 
КСК</c:v>
                </c:pt>
                <c:pt idx="1">
                  <c:v>09.02.03 
ПКС</c:v>
                </c:pt>
                <c:pt idx="2">
                  <c:v>09.02.07 
ИСП</c:v>
                </c:pt>
                <c:pt idx="3">
                  <c:v>38.02.02
 СД</c:v>
                </c:pt>
                <c:pt idx="4">
                  <c:v>38.02.03 
ОДЛ</c:v>
                </c:pt>
                <c:pt idx="5">
                  <c:v>38.02.06 
Ф</c:v>
                </c:pt>
                <c:pt idx="6">
                  <c:v>43.02.10 
Т</c:v>
                </c:pt>
                <c:pt idx="7">
                  <c:v>43.02.16 
ТИГ</c:v>
                </c:pt>
                <c:pt idx="8">
                  <c:v>42.02.02 
ИД</c:v>
                </c:pt>
                <c:pt idx="9">
                  <c:v>54.02.01 
Д</c:v>
                </c:pt>
              </c:strCache>
            </c:strRef>
          </c:cat>
          <c:val>
            <c:numRef>
              <c:f>Лист1!$D$2:$D$11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2</c:v>
                </c:pt>
                <c:pt idx="7">
                  <c:v>8</c:v>
                </c:pt>
                <c:pt idx="8">
                  <c:v>0</c:v>
                </c:pt>
                <c:pt idx="9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345-4432-B0FD-525CD0E3E19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1430144"/>
        <c:axId val="51431680"/>
      </c:barChart>
      <c:catAx>
        <c:axId val="51430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1431680"/>
        <c:crosses val="autoZero"/>
        <c:auto val="1"/>
        <c:lblAlgn val="ctr"/>
        <c:lblOffset val="100"/>
        <c:noMultiLvlLbl val="0"/>
      </c:catAx>
      <c:valAx>
        <c:axId val="514316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1430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607344951623588"/>
          <c:y val="4.7786094456582488E-2"/>
          <c:w val="0.38342350097909744"/>
          <c:h val="5.13673058937037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92364167436725E-2"/>
          <c:y val="0.10489512467779724"/>
          <c:w val="0.9512033488533751"/>
          <c:h val="0.735171600233291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2022-2023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09.02.01 
КСК</c:v>
                </c:pt>
                <c:pt idx="1">
                  <c:v>09.02.03 
ПКС</c:v>
                </c:pt>
                <c:pt idx="2">
                  <c:v>09.02.07 
ИСП</c:v>
                </c:pt>
                <c:pt idx="3">
                  <c:v>38.02.02 
СД</c:v>
                </c:pt>
                <c:pt idx="4">
                  <c:v>38.02.03
ОДЛ</c:v>
                </c:pt>
                <c:pt idx="5">
                  <c:v>38.02.06 
Ф</c:v>
                </c:pt>
                <c:pt idx="6">
                  <c:v>43.02.10 
Т</c:v>
                </c:pt>
                <c:pt idx="7">
                  <c:v>43.02.16 
ТИГ</c:v>
                </c:pt>
                <c:pt idx="8">
                  <c:v>42.02.02 
ИД</c:v>
                </c:pt>
                <c:pt idx="9">
                  <c:v>54.02.01
 Д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B6B-450C-B453-93656C1EDEB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2023-2024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09.02.01 
КСК</c:v>
                </c:pt>
                <c:pt idx="1">
                  <c:v>09.02.03 
ПКС</c:v>
                </c:pt>
                <c:pt idx="2">
                  <c:v>09.02.07 
ИСП</c:v>
                </c:pt>
                <c:pt idx="3">
                  <c:v>38.02.02 
СД</c:v>
                </c:pt>
                <c:pt idx="4">
                  <c:v>38.02.03
ОДЛ</c:v>
                </c:pt>
                <c:pt idx="5">
                  <c:v>38.02.06 
Ф</c:v>
                </c:pt>
                <c:pt idx="6">
                  <c:v>43.02.10 
Т</c:v>
                </c:pt>
                <c:pt idx="7">
                  <c:v>43.02.16 
ТИГ</c:v>
                </c:pt>
                <c:pt idx="8">
                  <c:v>42.02.02 
ИД</c:v>
                </c:pt>
                <c:pt idx="9">
                  <c:v>54.02.01
 Д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345-4432-B0FD-525CD0E3E19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2024-2025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09.02.01 
КСК</c:v>
                </c:pt>
                <c:pt idx="1">
                  <c:v>09.02.03 
ПКС</c:v>
                </c:pt>
                <c:pt idx="2">
                  <c:v>09.02.07 
ИСП</c:v>
                </c:pt>
                <c:pt idx="3">
                  <c:v>38.02.02 
СД</c:v>
                </c:pt>
                <c:pt idx="4">
                  <c:v>38.02.03
ОДЛ</c:v>
                </c:pt>
                <c:pt idx="5">
                  <c:v>38.02.06 
Ф</c:v>
                </c:pt>
                <c:pt idx="6">
                  <c:v>43.02.10 
Т</c:v>
                </c:pt>
                <c:pt idx="7">
                  <c:v>43.02.16 
ТИГ</c:v>
                </c:pt>
                <c:pt idx="8">
                  <c:v>42.02.02 
ИД</c:v>
                </c:pt>
                <c:pt idx="9">
                  <c:v>54.02.01
 Д</c:v>
                </c:pt>
              </c:strCache>
            </c:strRef>
          </c:cat>
          <c:val>
            <c:numRef>
              <c:f>Лист1!$D$2:$D$11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1</c:v>
                </c:pt>
                <c:pt idx="5">
                  <c:v>3</c:v>
                </c:pt>
                <c:pt idx="6">
                  <c:v>0</c:v>
                </c:pt>
                <c:pt idx="7">
                  <c:v>0</c:v>
                </c:pt>
                <c:pt idx="8">
                  <c:v>2</c:v>
                </c:pt>
                <c:pt idx="9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345-4432-B0FD-525CD0E3E19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1430144"/>
        <c:axId val="51431680"/>
      </c:barChart>
      <c:catAx>
        <c:axId val="51430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1431680"/>
        <c:crosses val="autoZero"/>
        <c:auto val="1"/>
        <c:lblAlgn val="ctr"/>
        <c:lblOffset val="100"/>
        <c:noMultiLvlLbl val="0"/>
      </c:catAx>
      <c:valAx>
        <c:axId val="514316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1430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0782028539373074"/>
          <c:y val="6.9612867383203311E-2"/>
          <c:w val="0.38342350097909744"/>
          <c:h val="5.13673058937037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654837490731557E-2"/>
          <c:y val="0.10921100590209265"/>
          <c:w val="0.98143057706025083"/>
          <c:h val="0.733147069823299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2022-2023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09.02.01
 КСК</c:v>
                </c:pt>
                <c:pt idx="1">
                  <c:v>09.02.03 
ПКС</c:v>
                </c:pt>
                <c:pt idx="2">
                  <c:v>09.02.07
ИСП</c:v>
                </c:pt>
                <c:pt idx="3">
                  <c:v>38.02.03 
ОДЛ</c:v>
                </c:pt>
                <c:pt idx="4">
                  <c:v>38.02.06 
Ф</c:v>
                </c:pt>
                <c:pt idx="5">
                  <c:v>43.02.10
Т</c:v>
                </c:pt>
                <c:pt idx="6">
                  <c:v>43.02.16
ТИГ</c:v>
                </c:pt>
                <c:pt idx="7">
                  <c:v>42.02.02 
ИД</c:v>
                </c:pt>
                <c:pt idx="8">
                  <c:v>54.02.01 
Д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53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0E8-4B84-9F74-AA4C62D082D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2023-2024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09.02.01
 КСК</c:v>
                </c:pt>
                <c:pt idx="1">
                  <c:v>09.02.03 
ПКС</c:v>
                </c:pt>
                <c:pt idx="2">
                  <c:v>09.02.07
ИСП</c:v>
                </c:pt>
                <c:pt idx="3">
                  <c:v>38.02.03 
ОДЛ</c:v>
                </c:pt>
                <c:pt idx="4">
                  <c:v>38.02.06 
Ф</c:v>
                </c:pt>
                <c:pt idx="5">
                  <c:v>43.02.10
Т</c:v>
                </c:pt>
                <c:pt idx="6">
                  <c:v>43.02.16
ТИГ</c:v>
                </c:pt>
                <c:pt idx="7">
                  <c:v>42.02.02 
ИД</c:v>
                </c:pt>
                <c:pt idx="8">
                  <c:v>54.02.01 
Д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22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8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41-48EF-81B0-C31606F4706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2024-2025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09.02.01
 КСК</c:v>
                </c:pt>
                <c:pt idx="1">
                  <c:v>09.02.03 
ПКС</c:v>
                </c:pt>
                <c:pt idx="2">
                  <c:v>09.02.07
ИСП</c:v>
                </c:pt>
                <c:pt idx="3">
                  <c:v>38.02.03 
ОДЛ</c:v>
                </c:pt>
                <c:pt idx="4">
                  <c:v>38.02.06 
Ф</c:v>
                </c:pt>
                <c:pt idx="5">
                  <c:v>43.02.10
Т</c:v>
                </c:pt>
                <c:pt idx="6">
                  <c:v>43.02.16
ТИГ</c:v>
                </c:pt>
                <c:pt idx="7">
                  <c:v>42.02.02 
ИД</c:v>
                </c:pt>
                <c:pt idx="8">
                  <c:v>54.02.01 
Д</c:v>
                </c:pt>
              </c:strCache>
            </c:strRef>
          </c:cat>
          <c:val>
            <c:numRef>
              <c:f>Лист1!$D$2:$D$10</c:f>
              <c:numCache>
                <c:formatCode>General</c:formatCode>
                <c:ptCount val="9"/>
                <c:pt idx="0">
                  <c:v>10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41-48EF-81B0-C31606F4706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1968640"/>
        <c:axId val="57717120"/>
      </c:barChart>
      <c:catAx>
        <c:axId val="51968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7717120"/>
        <c:crosses val="autoZero"/>
        <c:auto val="1"/>
        <c:lblAlgn val="ctr"/>
        <c:lblOffset val="100"/>
        <c:noMultiLvlLbl val="0"/>
      </c:catAx>
      <c:valAx>
        <c:axId val="5771712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1968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545541620819321"/>
          <c:y val="3.4478586222913589E-2"/>
          <c:w val="0.42922330592195512"/>
          <c:h val="5.86199771555521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32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НИД ОБУЧАЮЩИХСЯ</a:t>
            </a:r>
            <a:r>
              <a:rPr lang="ru-RU" sz="3200" b="0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 КУРСАМ</a:t>
            </a:r>
            <a:endParaRPr lang="en-US" sz="32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'По курсам'!$D$1</c:f>
              <c:strCache>
                <c:ptCount val="1"/>
                <c:pt idx="0">
                  <c:v>1 курс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курсам'!$C$2:$C$10</c:f>
              <c:strCache>
                <c:ptCount val="9"/>
                <c:pt idx="0">
                  <c:v>09.02.01 
КСК</c:v>
                </c:pt>
                <c:pt idx="1">
                  <c:v>09.02.07 
ИСП</c:v>
                </c:pt>
                <c:pt idx="2">
                  <c:v>38.02.02 
СД</c:v>
                </c:pt>
                <c:pt idx="3">
                  <c:v>38.02.03 
ОДЛ</c:v>
                </c:pt>
                <c:pt idx="4">
                  <c:v>38.02.06 
Ф</c:v>
                </c:pt>
                <c:pt idx="5">
                  <c:v>42.02.02 
ИД</c:v>
                </c:pt>
                <c:pt idx="6">
                  <c:v>43.02.10 
Т</c:v>
                </c:pt>
                <c:pt idx="7">
                  <c:v>43.02.16 
ТИГ</c:v>
                </c:pt>
                <c:pt idx="8">
                  <c:v>54.02.01 
Д</c:v>
                </c:pt>
              </c:strCache>
            </c:strRef>
          </c:cat>
          <c:val>
            <c:numRef>
              <c:f>'По курсам'!$D$2:$D$10</c:f>
              <c:numCache>
                <c:formatCode>0</c:formatCode>
                <c:ptCount val="9"/>
                <c:pt idx="0">
                  <c:v>2</c:v>
                </c:pt>
                <c:pt idx="1">
                  <c:v>15</c:v>
                </c:pt>
                <c:pt idx="2">
                  <c:v>3</c:v>
                </c:pt>
                <c:pt idx="3">
                  <c:v>3</c:v>
                </c:pt>
                <c:pt idx="4">
                  <c:v>1</c:v>
                </c:pt>
                <c:pt idx="5">
                  <c:v>2</c:v>
                </c:pt>
                <c:pt idx="6">
                  <c:v>0</c:v>
                </c:pt>
                <c:pt idx="7">
                  <c:v>9</c:v>
                </c:pt>
                <c:pt idx="8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32-4F03-A4CA-FBE874D41267}"/>
            </c:ext>
          </c:extLst>
        </c:ser>
        <c:ser>
          <c:idx val="1"/>
          <c:order val="1"/>
          <c:tx>
            <c:strRef>
              <c:f>'По курсам'!$E$1</c:f>
              <c:strCache>
                <c:ptCount val="1"/>
                <c:pt idx="0">
                  <c:v>2 курс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курсам'!$C$2:$C$10</c:f>
              <c:strCache>
                <c:ptCount val="9"/>
                <c:pt idx="0">
                  <c:v>09.02.01 
КСК</c:v>
                </c:pt>
                <c:pt idx="1">
                  <c:v>09.02.07 
ИСП</c:v>
                </c:pt>
                <c:pt idx="2">
                  <c:v>38.02.02 
СД</c:v>
                </c:pt>
                <c:pt idx="3">
                  <c:v>38.02.03 
ОДЛ</c:v>
                </c:pt>
                <c:pt idx="4">
                  <c:v>38.02.06 
Ф</c:v>
                </c:pt>
                <c:pt idx="5">
                  <c:v>42.02.02 
ИД</c:v>
                </c:pt>
                <c:pt idx="6">
                  <c:v>43.02.10 
Т</c:v>
                </c:pt>
                <c:pt idx="7">
                  <c:v>43.02.16 
ТИГ</c:v>
                </c:pt>
                <c:pt idx="8">
                  <c:v>54.02.01 
Д</c:v>
                </c:pt>
              </c:strCache>
            </c:strRef>
          </c:cat>
          <c:val>
            <c:numRef>
              <c:f>'По курсам'!$E$2:$E$10</c:f>
              <c:numCache>
                <c:formatCode>0</c:formatCode>
                <c:ptCount val="9"/>
                <c:pt idx="0">
                  <c:v>76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14</c:v>
                </c:pt>
                <c:pt idx="5">
                  <c:v>7</c:v>
                </c:pt>
                <c:pt idx="6">
                  <c:v>0</c:v>
                </c:pt>
                <c:pt idx="7">
                  <c:v>91</c:v>
                </c:pt>
                <c:pt idx="8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32-4F03-A4CA-FBE874D41267}"/>
            </c:ext>
          </c:extLst>
        </c:ser>
        <c:ser>
          <c:idx val="2"/>
          <c:order val="2"/>
          <c:tx>
            <c:strRef>
              <c:f>'По курсам'!$F$1</c:f>
              <c:strCache>
                <c:ptCount val="1"/>
                <c:pt idx="0">
                  <c:v>3 курс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курсам'!$C$2:$C$10</c:f>
              <c:strCache>
                <c:ptCount val="9"/>
                <c:pt idx="0">
                  <c:v>09.02.01 
КСК</c:v>
                </c:pt>
                <c:pt idx="1">
                  <c:v>09.02.07 
ИСП</c:v>
                </c:pt>
                <c:pt idx="2">
                  <c:v>38.02.02 
СД</c:v>
                </c:pt>
                <c:pt idx="3">
                  <c:v>38.02.03 
ОДЛ</c:v>
                </c:pt>
                <c:pt idx="4">
                  <c:v>38.02.06 
Ф</c:v>
                </c:pt>
                <c:pt idx="5">
                  <c:v>42.02.02 
ИД</c:v>
                </c:pt>
                <c:pt idx="6">
                  <c:v>43.02.10 
Т</c:v>
                </c:pt>
                <c:pt idx="7">
                  <c:v>43.02.16 
ТИГ</c:v>
                </c:pt>
                <c:pt idx="8">
                  <c:v>54.02.01 
Д</c:v>
                </c:pt>
              </c:strCache>
            </c:strRef>
          </c:cat>
          <c:val>
            <c:numRef>
              <c:f>'По курсам'!$F$2:$F$10</c:f>
              <c:numCache>
                <c:formatCode>0</c:formatCode>
                <c:ptCount val="9"/>
                <c:pt idx="0">
                  <c:v>34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16</c:v>
                </c:pt>
                <c:pt idx="5">
                  <c:v>3</c:v>
                </c:pt>
                <c:pt idx="6">
                  <c:v>7</c:v>
                </c:pt>
                <c:pt idx="7">
                  <c:v>10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32-4F03-A4CA-FBE874D41267}"/>
            </c:ext>
          </c:extLst>
        </c:ser>
        <c:ser>
          <c:idx val="3"/>
          <c:order val="3"/>
          <c:tx>
            <c:strRef>
              <c:f>'По курсам'!$G$1</c:f>
              <c:strCache>
                <c:ptCount val="1"/>
                <c:pt idx="0">
                  <c:v>4 курс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курсам'!$C$2:$C$10</c:f>
              <c:strCache>
                <c:ptCount val="9"/>
                <c:pt idx="0">
                  <c:v>09.02.01 
КСК</c:v>
                </c:pt>
                <c:pt idx="1">
                  <c:v>09.02.07 
ИСП</c:v>
                </c:pt>
                <c:pt idx="2">
                  <c:v>38.02.02 
СД</c:v>
                </c:pt>
                <c:pt idx="3">
                  <c:v>38.02.03 
ОДЛ</c:v>
                </c:pt>
                <c:pt idx="4">
                  <c:v>38.02.06 
Ф</c:v>
                </c:pt>
                <c:pt idx="5">
                  <c:v>42.02.02 
ИД</c:v>
                </c:pt>
                <c:pt idx="6">
                  <c:v>43.02.10 
Т</c:v>
                </c:pt>
                <c:pt idx="7">
                  <c:v>43.02.16 
ТИГ</c:v>
                </c:pt>
                <c:pt idx="8">
                  <c:v>54.02.01 
Д</c:v>
                </c:pt>
              </c:strCache>
            </c:strRef>
          </c:cat>
          <c:val>
            <c:numRef>
              <c:f>'По курсам'!$G$2:$G$10</c:f>
              <c:numCache>
                <c:formatCode>0</c:formatCode>
                <c:ptCount val="9"/>
                <c:pt idx="0">
                  <c:v>0</c:v>
                </c:pt>
                <c:pt idx="1">
                  <c:v>0</c:v>
                </c:pt>
                <c:pt idx="6">
                  <c:v>28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932-4F03-A4CA-FBE874D4126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565265520"/>
        <c:axId val="565257320"/>
      </c:barChart>
      <c:catAx>
        <c:axId val="56526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65257320"/>
        <c:crosses val="autoZero"/>
        <c:auto val="1"/>
        <c:lblAlgn val="ctr"/>
        <c:lblOffset val="100"/>
        <c:noMultiLvlLbl val="0"/>
      </c:catAx>
      <c:valAx>
        <c:axId val="56525732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565265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E96F-4916-ABE1-B167BBD39A4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433-436D-BD53-C87330A0F534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433-436D-BD53-C87330A0F534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96F-4916-ABE1-B167BBD39A4C}"/>
              </c:ext>
            </c:extLst>
          </c:dPt>
          <c:dPt>
            <c:idx val="4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96F-4916-ABE1-B167BBD39A4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Олимпиады</c:v>
                </c:pt>
                <c:pt idx="1">
                  <c:v>Конференции</c:v>
                </c:pt>
                <c:pt idx="2">
                  <c:v>Конкурсы</c:v>
                </c:pt>
                <c:pt idx="3">
                  <c:v>Публикации</c:v>
                </c:pt>
                <c:pt idx="4">
                  <c:v>Олимпиады (профмастерства)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0.48</c:v>
                </c:pt>
                <c:pt idx="1">
                  <c:v>0.39</c:v>
                </c:pt>
                <c:pt idx="2">
                  <c:v>0.21</c:v>
                </c:pt>
                <c:pt idx="3">
                  <c:v>0.03</c:v>
                </c:pt>
                <c:pt idx="4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6F-4916-ABE1-B167BBD39A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70736657917760259"/>
          <c:y val="0.16166085006496853"/>
          <c:w val="0.28538704401080306"/>
          <c:h val="0.67084101487864212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6AED-4BD3-A8F7-D004DA286B25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6AED-4BD3-A8F7-D004DA286B2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40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'Формы НИД'!$E$11:$F$11</c:f>
              <c:strCache>
                <c:ptCount val="2"/>
                <c:pt idx="0">
                  <c:v>Принимают участие</c:v>
                </c:pt>
                <c:pt idx="1">
                  <c:v>Не принимают участие</c:v>
                </c:pt>
              </c:strCache>
            </c:strRef>
          </c:cat>
          <c:val>
            <c:numRef>
              <c:f>'Формы НИД'!$E$12:$F$12</c:f>
              <c:numCache>
                <c:formatCode>0%</c:formatCode>
                <c:ptCount val="2"/>
                <c:pt idx="0">
                  <c:v>0.18212669683257918</c:v>
                </c:pt>
                <c:pt idx="1">
                  <c:v>0.8178733031674208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AED-4BD3-A8F7-D004DA286B25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20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1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F71BC5-8FC2-4758-9B10-5AE65B7E3F29}" type="doc">
      <dgm:prSet loTypeId="urn:microsoft.com/office/officeart/2005/8/layout/lProcess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ECC9DC4-0103-4977-8CC0-02E05FE0A70F}">
      <dgm:prSet phldrT="[Текст]" custT="1"/>
      <dgm:spPr/>
      <dgm:t>
        <a:bodyPr/>
        <a:lstStyle/>
        <a:p>
          <a:r>
            <a:rPr lang="ru-RU" sz="2400" b="1" dirty="0">
              <a:solidFill>
                <a:srgbClr val="002060"/>
              </a:solidFill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Конференции</a:t>
          </a:r>
        </a:p>
      </dgm:t>
    </dgm:pt>
    <dgm:pt modelId="{847424FA-8504-4CCE-A953-E22BC60025C8}" type="parTrans" cxnId="{26DACB43-BB49-4AE2-8C5D-2AB0DC515394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1FF89A3A-3882-4E9C-BA4D-4A40B880E8EB}" type="sibTrans" cxnId="{26DACB43-BB49-4AE2-8C5D-2AB0DC515394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D3FA5B3B-FB7C-4941-8FC5-59A6B4776FDA}">
      <dgm:prSet phldrT="[Текст]" custT="1"/>
      <dgm:spPr/>
      <dgm:t>
        <a:bodyPr/>
        <a:lstStyle/>
        <a:p>
          <a:r>
            <a:rPr lang="ru-RU" sz="1900" b="1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Международные</a:t>
          </a:r>
          <a:endParaRPr lang="ru-RU" sz="1900" b="1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8E1881D3-01DF-484C-BD58-74714CC77072}" type="parTrans" cxnId="{94654907-3312-4C7C-952E-0797A82184BD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7B02EDAD-858A-4692-A627-9E5F5C6541CC}" type="sibTrans" cxnId="{94654907-3312-4C7C-952E-0797A82184BD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09CA0E56-F5B0-41B7-8826-8A631A51540B}">
      <dgm:prSet phldrT="[Текст]" custT="1"/>
      <dgm:spPr/>
      <dgm:t>
        <a:bodyPr/>
        <a:lstStyle/>
        <a:p>
          <a:r>
            <a:rPr lang="ru-RU" sz="2000" b="1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Всероссийские</a:t>
          </a:r>
          <a:endParaRPr lang="ru-RU" sz="2000" b="1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C89ED761-0FC6-4215-855E-E475AB2EA668}" type="parTrans" cxnId="{F1B55100-71ED-4E86-BE25-7196B7DD0E2B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933AA008-6928-49A2-8109-854036CF0523}" type="sibTrans" cxnId="{F1B55100-71ED-4E86-BE25-7196B7DD0E2B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D439A819-EC86-40A6-8E8E-80EF38FA77C2}">
      <dgm:prSet phldrT="[Текст]" custT="1"/>
      <dgm:spPr/>
      <dgm:t>
        <a:bodyPr/>
        <a:lstStyle/>
        <a:p>
          <a:r>
            <a:rPr lang="ru-RU" sz="2400" b="1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Конкурсы</a:t>
          </a:r>
          <a:endParaRPr lang="ru-RU" sz="2400" b="1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FCE0F865-4A1F-4FD4-9E73-FDFFF604F364}" type="parTrans" cxnId="{84F91ADC-E349-4F68-909D-F80B1939CD1D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CA873AA4-263A-4979-8769-EC9B00B1F750}" type="sibTrans" cxnId="{84F91ADC-E349-4F68-909D-F80B1939CD1D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EF27BD5E-89DD-492F-AA3C-69770A8D0958}">
      <dgm:prSet phldrT="[Текст]" custT="1"/>
      <dgm:spPr/>
      <dgm:t>
        <a:bodyPr/>
        <a:lstStyle/>
        <a:p>
          <a:r>
            <a:rPr lang="ru-RU" sz="1600" b="1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Конкурс профессионального мастерства</a:t>
          </a:r>
          <a:endParaRPr lang="ru-RU" sz="1600" b="1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28A23B82-F571-4CCB-B02C-4FFA7C082259}" type="parTrans" cxnId="{CEF886F5-2286-4B81-BF3E-490280A620F5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1B6B22A4-C001-4EE0-B0B7-2C838BCCE920}" type="sibTrans" cxnId="{CEF886F5-2286-4B81-BF3E-490280A620F5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FB0FE083-FA2C-45C8-979F-0AFD89DE3AA3}">
      <dgm:prSet phldrT="[Текст]" custT="1"/>
      <dgm:spPr/>
      <dgm:t>
        <a:bodyPr/>
        <a:lstStyle/>
        <a:p>
          <a:r>
            <a:rPr lang="ru-RU" sz="2400" b="1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Олимпиады</a:t>
          </a:r>
          <a:endParaRPr lang="ru-RU" sz="2400" b="1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DA8A146B-E67E-4F8A-8A28-0DF910FA327E}" type="parTrans" cxnId="{8CCC75BF-1115-46F9-96CD-5959D41BD30E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FC4215AC-5C59-414D-8045-E7714D84DD48}" type="sibTrans" cxnId="{8CCC75BF-1115-46F9-96CD-5959D41BD30E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514FFC8B-EC7F-4A20-B4B5-DD80286EC013}">
      <dgm:prSet phldrT="[Текст]" custT="1"/>
      <dgm:spPr/>
      <dgm:t>
        <a:bodyPr/>
        <a:lstStyle/>
        <a:p>
          <a:r>
            <a:rPr lang="ru-RU" sz="2000" b="1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Учебные</a:t>
          </a:r>
          <a:endParaRPr lang="ru-RU" sz="2000" b="1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5CFE53FE-AEC2-44F1-8401-C66ED13500D3}" type="parTrans" cxnId="{28E64D61-99FA-4554-B3E0-AC0C08F8FEAA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2C1C3CD7-2199-4769-97C9-6CBB503B9D70}" type="sibTrans" cxnId="{28E64D61-99FA-4554-B3E0-AC0C08F8FEAA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707550E7-048C-40B4-A529-22861CADD44A}">
      <dgm:prSet phldrT="[Текст]" custT="1"/>
      <dgm:spPr/>
      <dgm:t>
        <a:bodyPr/>
        <a:lstStyle/>
        <a:p>
          <a:r>
            <a:rPr lang="ru-RU" sz="2400" b="1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Публикации</a:t>
          </a:r>
          <a:endParaRPr lang="ru-RU" sz="2400" b="1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3A492074-3DF5-48A2-929F-114E8E7DEF3F}" type="parTrans" cxnId="{CA1B35F6-5C12-4D6E-B6C0-F9848EB85509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DAA870D1-A749-4FCD-A1AA-62EA8E3561D7}" type="sibTrans" cxnId="{CA1B35F6-5C12-4D6E-B6C0-F9848EB85509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D924A33E-24FA-4A33-A16C-64B6D32B591F}">
      <dgm:prSet phldrT="[Текст]" custT="1"/>
      <dgm:spPr/>
      <dgm:t>
        <a:bodyPr/>
        <a:lstStyle/>
        <a:p>
          <a:r>
            <a:rPr lang="ru-RU" sz="2000" b="1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Авторские</a:t>
          </a:r>
          <a:endParaRPr lang="ru-RU" sz="2000" b="1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AD68997E-EEFE-4D38-9763-8E22C32B9D59}" type="parTrans" cxnId="{2C1488F7-7E54-406C-860A-1587059E650A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84BA9A76-65FB-4CD0-8BEA-DA86E845D487}" type="sibTrans" cxnId="{2C1488F7-7E54-406C-860A-1587059E650A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65C99227-4D49-40AB-B56E-F769C2E1F557}">
      <dgm:prSet phldrT="[Текст]" custT="1"/>
      <dgm:spPr/>
      <dgm:t>
        <a:bodyPr/>
        <a:lstStyle/>
        <a:p>
          <a:r>
            <a:rPr lang="ru-RU" sz="2000" b="1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Региональные</a:t>
          </a:r>
          <a:endParaRPr lang="ru-RU" sz="2000" b="1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33B56E24-6E49-4C1A-AF0A-602050E44A70}" type="parTrans" cxnId="{5C9B4E20-F4A4-4F4D-ABCC-42794C694D91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36320629-C987-4522-8337-5EB0DC681A54}" type="sibTrans" cxnId="{5C9B4E20-F4A4-4F4D-ABCC-42794C694D91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5D98831F-1B3D-44F5-972B-C851CEDEB7D7}">
      <dgm:prSet phldrT="[Текст]" custT="1"/>
      <dgm:spPr/>
      <dgm:t>
        <a:bodyPr/>
        <a:lstStyle/>
        <a:p>
          <a:r>
            <a:rPr lang="ru-RU" sz="1600" b="1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Чемпионат профессионального мастерства</a:t>
          </a:r>
          <a:endParaRPr lang="ru-RU" sz="1600" b="1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1D2C8D2D-60C2-42A0-A6F9-6623DF644F1B}" type="parTrans" cxnId="{9016F41A-E5ED-4022-A1CA-4D28E2C92E42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E3110191-AFC3-4905-87C9-687F230614E2}" type="sibTrans" cxnId="{9016F41A-E5ED-4022-A1CA-4D28E2C92E42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3EF1E768-E7E4-4866-90AB-00DD866C774C}">
      <dgm:prSet phldrT="[Текст]" custT="1"/>
      <dgm:spPr/>
      <dgm:t>
        <a:bodyPr/>
        <a:lstStyle/>
        <a:p>
          <a:r>
            <a:rPr lang="ru-RU" sz="2000" b="1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Конкурс проектов</a:t>
          </a:r>
          <a:endParaRPr lang="ru-RU" sz="2000" b="1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6411E12D-9855-4160-9942-3FF7EE8BD38F}" type="parTrans" cxnId="{0BE7CCB7-6236-4088-8F5A-13EF970CBE35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8A3C9128-54A5-408B-B12E-2AB6243F5699}" type="sibTrans" cxnId="{0BE7CCB7-6236-4088-8F5A-13EF970CBE35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16D5ED10-D3B5-4F23-B463-FD2BBE6424F5}">
      <dgm:prSet phldrT="[Текст]" custT="1"/>
      <dgm:spPr/>
      <dgm:t>
        <a:bodyPr/>
        <a:lstStyle/>
        <a:p>
          <a:r>
            <a:rPr lang="ru-RU" sz="2000" b="1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Квиз-турнир</a:t>
          </a:r>
          <a:endParaRPr lang="ru-RU" sz="2000" b="1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81E8DA0B-51BF-49C2-9573-8BF35E18C215}" type="parTrans" cxnId="{739CEBA4-FCDA-4CB9-BC81-7325FD7A8443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2FBE442B-E7DA-49A1-9F39-7CC9F1ABC5EC}" type="sibTrans" cxnId="{739CEBA4-FCDA-4CB9-BC81-7325FD7A8443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C9AE5489-1AB6-46A8-A9D8-0665B556948F}">
      <dgm:prSet phldrT="[Текст]" custT="1"/>
      <dgm:spPr/>
      <dgm:t>
        <a:bodyPr/>
        <a:lstStyle/>
        <a:p>
          <a:r>
            <a:rPr lang="ru-RU" sz="2000" b="1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Форумы</a:t>
          </a:r>
          <a:endParaRPr lang="ru-RU" sz="2000" b="1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45722429-5181-4617-A993-0F0D10A525BC}" type="parTrans" cxnId="{394060D0-37BD-4C05-A1FD-A08D7874D726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37F74ABE-DFB2-4592-9A4A-FEECB1A39F4A}" type="sibTrans" cxnId="{394060D0-37BD-4C05-A1FD-A08D7874D726}">
      <dgm:prSet/>
      <dgm:spPr/>
      <dgm:t>
        <a:bodyPr/>
        <a:lstStyle/>
        <a:p>
          <a:endParaRPr lang="ru-RU" sz="1800" b="1">
            <a:solidFill>
              <a:srgbClr val="002060"/>
            </a:solidFill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DF6EBFBB-4F6C-4DBB-B7DE-79E57224A57B}" type="pres">
      <dgm:prSet presAssocID="{9EF71BC5-8FC2-4758-9B10-5AE65B7E3F29}" presName="theList" presStyleCnt="0">
        <dgm:presLayoutVars>
          <dgm:dir/>
          <dgm:animLvl val="lvl"/>
          <dgm:resizeHandles val="exact"/>
        </dgm:presLayoutVars>
      </dgm:prSet>
      <dgm:spPr/>
    </dgm:pt>
    <dgm:pt modelId="{3B79C0F5-1B17-4BBC-9CC8-04FC6BEBC61B}" type="pres">
      <dgm:prSet presAssocID="{DECC9DC4-0103-4977-8CC0-02E05FE0A70F}" presName="compNode" presStyleCnt="0"/>
      <dgm:spPr/>
    </dgm:pt>
    <dgm:pt modelId="{B27B2353-12EA-4E01-BAFC-5A61BEB29CEE}" type="pres">
      <dgm:prSet presAssocID="{DECC9DC4-0103-4977-8CC0-02E05FE0A70F}" presName="aNode" presStyleLbl="bgShp" presStyleIdx="0" presStyleCnt="4" custLinFactNeighborX="583"/>
      <dgm:spPr/>
    </dgm:pt>
    <dgm:pt modelId="{24C8D1A0-313F-40B4-82BF-016838A1E1A3}" type="pres">
      <dgm:prSet presAssocID="{DECC9DC4-0103-4977-8CC0-02E05FE0A70F}" presName="textNode" presStyleLbl="bgShp" presStyleIdx="0" presStyleCnt="4"/>
      <dgm:spPr/>
    </dgm:pt>
    <dgm:pt modelId="{38FCB595-DADA-4FE1-8E55-21DF8E544324}" type="pres">
      <dgm:prSet presAssocID="{DECC9DC4-0103-4977-8CC0-02E05FE0A70F}" presName="compChildNode" presStyleCnt="0"/>
      <dgm:spPr/>
    </dgm:pt>
    <dgm:pt modelId="{CEF68D44-E69C-4D38-BAC0-B559D7751C02}" type="pres">
      <dgm:prSet presAssocID="{DECC9DC4-0103-4977-8CC0-02E05FE0A70F}" presName="theInnerList" presStyleCnt="0"/>
      <dgm:spPr/>
    </dgm:pt>
    <dgm:pt modelId="{3F0DC3B1-C1BC-4A0D-8723-D4E4FA25523A}" type="pres">
      <dgm:prSet presAssocID="{D3FA5B3B-FB7C-4941-8FC5-59A6B4776FDA}" presName="childNode" presStyleLbl="node1" presStyleIdx="0" presStyleCnt="10">
        <dgm:presLayoutVars>
          <dgm:bulletEnabled val="1"/>
        </dgm:presLayoutVars>
      </dgm:prSet>
      <dgm:spPr/>
    </dgm:pt>
    <dgm:pt modelId="{3F477F33-497E-43AB-99B6-0E3C935A2AEE}" type="pres">
      <dgm:prSet presAssocID="{D3FA5B3B-FB7C-4941-8FC5-59A6B4776FDA}" presName="aSpace2" presStyleCnt="0"/>
      <dgm:spPr/>
    </dgm:pt>
    <dgm:pt modelId="{BC827C2B-8C70-4512-80FC-A45DCE682B8C}" type="pres">
      <dgm:prSet presAssocID="{09CA0E56-F5B0-41B7-8826-8A631A51540B}" presName="childNode" presStyleLbl="node1" presStyleIdx="1" presStyleCnt="10">
        <dgm:presLayoutVars>
          <dgm:bulletEnabled val="1"/>
        </dgm:presLayoutVars>
      </dgm:prSet>
      <dgm:spPr/>
    </dgm:pt>
    <dgm:pt modelId="{D20B831D-9E43-4EB4-A185-58413CC7E439}" type="pres">
      <dgm:prSet presAssocID="{09CA0E56-F5B0-41B7-8826-8A631A51540B}" presName="aSpace2" presStyleCnt="0"/>
      <dgm:spPr/>
    </dgm:pt>
    <dgm:pt modelId="{48937DD1-DED0-49AE-BF59-D21C67C09ED4}" type="pres">
      <dgm:prSet presAssocID="{65C99227-4D49-40AB-B56E-F769C2E1F557}" presName="childNode" presStyleLbl="node1" presStyleIdx="2" presStyleCnt="10">
        <dgm:presLayoutVars>
          <dgm:bulletEnabled val="1"/>
        </dgm:presLayoutVars>
      </dgm:prSet>
      <dgm:spPr/>
    </dgm:pt>
    <dgm:pt modelId="{3308990E-16C5-480E-81FC-E105CEFD99FC}" type="pres">
      <dgm:prSet presAssocID="{DECC9DC4-0103-4977-8CC0-02E05FE0A70F}" presName="aSpace" presStyleCnt="0"/>
      <dgm:spPr/>
    </dgm:pt>
    <dgm:pt modelId="{C0EAA3BD-7083-4FCA-95E0-822BD1EF5F26}" type="pres">
      <dgm:prSet presAssocID="{D439A819-EC86-40A6-8E8E-80EF38FA77C2}" presName="compNode" presStyleCnt="0"/>
      <dgm:spPr/>
    </dgm:pt>
    <dgm:pt modelId="{3809F014-2900-4410-AEB2-712CDB408307}" type="pres">
      <dgm:prSet presAssocID="{D439A819-EC86-40A6-8E8E-80EF38FA77C2}" presName="aNode" presStyleLbl="bgShp" presStyleIdx="1" presStyleCnt="4"/>
      <dgm:spPr/>
    </dgm:pt>
    <dgm:pt modelId="{41A86E67-3024-494A-A927-958F46C225E0}" type="pres">
      <dgm:prSet presAssocID="{D439A819-EC86-40A6-8E8E-80EF38FA77C2}" presName="textNode" presStyleLbl="bgShp" presStyleIdx="1" presStyleCnt="4"/>
      <dgm:spPr/>
    </dgm:pt>
    <dgm:pt modelId="{FA715DD1-D06E-47CD-A05F-2C87AC6BE751}" type="pres">
      <dgm:prSet presAssocID="{D439A819-EC86-40A6-8E8E-80EF38FA77C2}" presName="compChildNode" presStyleCnt="0"/>
      <dgm:spPr/>
    </dgm:pt>
    <dgm:pt modelId="{6560EE8D-2715-4446-9534-BA68B07AB91A}" type="pres">
      <dgm:prSet presAssocID="{D439A819-EC86-40A6-8E8E-80EF38FA77C2}" presName="theInnerList" presStyleCnt="0"/>
      <dgm:spPr/>
    </dgm:pt>
    <dgm:pt modelId="{CD4417E9-E20E-42A5-BEE6-4557A05436E0}" type="pres">
      <dgm:prSet presAssocID="{EF27BD5E-89DD-492F-AA3C-69770A8D0958}" presName="childNode" presStyleLbl="node1" presStyleIdx="3" presStyleCnt="10">
        <dgm:presLayoutVars>
          <dgm:bulletEnabled val="1"/>
        </dgm:presLayoutVars>
      </dgm:prSet>
      <dgm:spPr/>
    </dgm:pt>
    <dgm:pt modelId="{22A121C7-8FFB-47B9-B270-A1FFFC48E770}" type="pres">
      <dgm:prSet presAssocID="{EF27BD5E-89DD-492F-AA3C-69770A8D0958}" presName="aSpace2" presStyleCnt="0"/>
      <dgm:spPr/>
    </dgm:pt>
    <dgm:pt modelId="{D5E53E43-21A0-4048-B257-E32280D0157B}" type="pres">
      <dgm:prSet presAssocID="{5D98831F-1B3D-44F5-972B-C851CEDEB7D7}" presName="childNode" presStyleLbl="node1" presStyleIdx="4" presStyleCnt="10">
        <dgm:presLayoutVars>
          <dgm:bulletEnabled val="1"/>
        </dgm:presLayoutVars>
      </dgm:prSet>
      <dgm:spPr/>
    </dgm:pt>
    <dgm:pt modelId="{4B4C1A4D-756B-4345-B203-21A31B40C5BB}" type="pres">
      <dgm:prSet presAssocID="{5D98831F-1B3D-44F5-972B-C851CEDEB7D7}" presName="aSpace2" presStyleCnt="0"/>
      <dgm:spPr/>
    </dgm:pt>
    <dgm:pt modelId="{A3A90C00-FF8F-4173-9353-4A5930E27D4D}" type="pres">
      <dgm:prSet presAssocID="{3EF1E768-E7E4-4866-90AB-00DD866C774C}" presName="childNode" presStyleLbl="node1" presStyleIdx="5" presStyleCnt="10">
        <dgm:presLayoutVars>
          <dgm:bulletEnabled val="1"/>
        </dgm:presLayoutVars>
      </dgm:prSet>
      <dgm:spPr/>
    </dgm:pt>
    <dgm:pt modelId="{4BF11868-1BA7-4B63-A710-67188DB9A556}" type="pres">
      <dgm:prSet presAssocID="{3EF1E768-E7E4-4866-90AB-00DD866C774C}" presName="aSpace2" presStyleCnt="0"/>
      <dgm:spPr/>
    </dgm:pt>
    <dgm:pt modelId="{94F58E6D-AD8A-4A56-A5E8-AF51254A2C4A}" type="pres">
      <dgm:prSet presAssocID="{16D5ED10-D3B5-4F23-B463-FD2BBE6424F5}" presName="childNode" presStyleLbl="node1" presStyleIdx="6" presStyleCnt="10">
        <dgm:presLayoutVars>
          <dgm:bulletEnabled val="1"/>
        </dgm:presLayoutVars>
      </dgm:prSet>
      <dgm:spPr/>
    </dgm:pt>
    <dgm:pt modelId="{450396BA-D2BC-4C45-9720-028A937C87EE}" type="pres">
      <dgm:prSet presAssocID="{16D5ED10-D3B5-4F23-B463-FD2BBE6424F5}" presName="aSpace2" presStyleCnt="0"/>
      <dgm:spPr/>
    </dgm:pt>
    <dgm:pt modelId="{18CD3AB9-601C-4925-BC77-15AB7C3D8212}" type="pres">
      <dgm:prSet presAssocID="{C9AE5489-1AB6-46A8-A9D8-0665B556948F}" presName="childNode" presStyleLbl="node1" presStyleIdx="7" presStyleCnt="10">
        <dgm:presLayoutVars>
          <dgm:bulletEnabled val="1"/>
        </dgm:presLayoutVars>
      </dgm:prSet>
      <dgm:spPr/>
    </dgm:pt>
    <dgm:pt modelId="{9DDE73BF-7998-40F2-B741-DFB4BCA72EB1}" type="pres">
      <dgm:prSet presAssocID="{D439A819-EC86-40A6-8E8E-80EF38FA77C2}" presName="aSpace" presStyleCnt="0"/>
      <dgm:spPr/>
    </dgm:pt>
    <dgm:pt modelId="{997C797D-FBA1-41FB-B729-BF52D7FE2ED4}" type="pres">
      <dgm:prSet presAssocID="{FB0FE083-FA2C-45C8-979F-0AFD89DE3AA3}" presName="compNode" presStyleCnt="0"/>
      <dgm:spPr/>
    </dgm:pt>
    <dgm:pt modelId="{729B8DFA-C70E-489D-8595-3D6101500E19}" type="pres">
      <dgm:prSet presAssocID="{FB0FE083-FA2C-45C8-979F-0AFD89DE3AA3}" presName="aNode" presStyleLbl="bgShp" presStyleIdx="2" presStyleCnt="4"/>
      <dgm:spPr/>
    </dgm:pt>
    <dgm:pt modelId="{760AEF7F-D765-40D7-882B-65B7498A01DF}" type="pres">
      <dgm:prSet presAssocID="{FB0FE083-FA2C-45C8-979F-0AFD89DE3AA3}" presName="textNode" presStyleLbl="bgShp" presStyleIdx="2" presStyleCnt="4"/>
      <dgm:spPr/>
    </dgm:pt>
    <dgm:pt modelId="{94505ABB-FF69-4799-ADF4-F124CD612888}" type="pres">
      <dgm:prSet presAssocID="{FB0FE083-FA2C-45C8-979F-0AFD89DE3AA3}" presName="compChildNode" presStyleCnt="0"/>
      <dgm:spPr/>
    </dgm:pt>
    <dgm:pt modelId="{11E3410F-0477-42C3-9188-916E91E34C04}" type="pres">
      <dgm:prSet presAssocID="{FB0FE083-FA2C-45C8-979F-0AFD89DE3AA3}" presName="theInnerList" presStyleCnt="0"/>
      <dgm:spPr/>
    </dgm:pt>
    <dgm:pt modelId="{5B4042C9-5639-4B26-9BD0-88606FFD6DFB}" type="pres">
      <dgm:prSet presAssocID="{514FFC8B-EC7F-4A20-B4B5-DD80286EC013}" presName="childNode" presStyleLbl="node1" presStyleIdx="8" presStyleCnt="10">
        <dgm:presLayoutVars>
          <dgm:bulletEnabled val="1"/>
        </dgm:presLayoutVars>
      </dgm:prSet>
      <dgm:spPr/>
    </dgm:pt>
    <dgm:pt modelId="{91ED5735-8E9D-45C0-94B2-18FEDFCA9C26}" type="pres">
      <dgm:prSet presAssocID="{FB0FE083-FA2C-45C8-979F-0AFD89DE3AA3}" presName="aSpace" presStyleCnt="0"/>
      <dgm:spPr/>
    </dgm:pt>
    <dgm:pt modelId="{10E92A6C-7F54-48A1-9298-0327F488D852}" type="pres">
      <dgm:prSet presAssocID="{707550E7-048C-40B4-A529-22861CADD44A}" presName="compNode" presStyleCnt="0"/>
      <dgm:spPr/>
    </dgm:pt>
    <dgm:pt modelId="{88ED2FB9-1917-4250-B952-0E257CDF8F8F}" type="pres">
      <dgm:prSet presAssocID="{707550E7-048C-40B4-A529-22861CADD44A}" presName="aNode" presStyleLbl="bgShp" presStyleIdx="3" presStyleCnt="4"/>
      <dgm:spPr/>
    </dgm:pt>
    <dgm:pt modelId="{E7CF56F9-CDF9-432D-A6E1-9529B4F30D4D}" type="pres">
      <dgm:prSet presAssocID="{707550E7-048C-40B4-A529-22861CADD44A}" presName="textNode" presStyleLbl="bgShp" presStyleIdx="3" presStyleCnt="4"/>
      <dgm:spPr/>
    </dgm:pt>
    <dgm:pt modelId="{CBADA2D7-0DE4-4B15-B894-26674AE38B5B}" type="pres">
      <dgm:prSet presAssocID="{707550E7-048C-40B4-A529-22861CADD44A}" presName="compChildNode" presStyleCnt="0"/>
      <dgm:spPr/>
    </dgm:pt>
    <dgm:pt modelId="{DDBA22F5-B9BB-4C4C-83CE-8D4D4E4D3B8F}" type="pres">
      <dgm:prSet presAssocID="{707550E7-048C-40B4-A529-22861CADD44A}" presName="theInnerList" presStyleCnt="0"/>
      <dgm:spPr/>
    </dgm:pt>
    <dgm:pt modelId="{4B802F81-9743-4F2D-9BC3-84B9C39A77E5}" type="pres">
      <dgm:prSet presAssocID="{D924A33E-24FA-4A33-A16C-64B6D32B591F}" presName="childNode" presStyleLbl="node1" presStyleIdx="9" presStyleCnt="10">
        <dgm:presLayoutVars>
          <dgm:bulletEnabled val="1"/>
        </dgm:presLayoutVars>
      </dgm:prSet>
      <dgm:spPr/>
    </dgm:pt>
  </dgm:ptLst>
  <dgm:cxnLst>
    <dgm:cxn modelId="{F1B55100-71ED-4E86-BE25-7196B7DD0E2B}" srcId="{DECC9DC4-0103-4977-8CC0-02E05FE0A70F}" destId="{09CA0E56-F5B0-41B7-8826-8A631A51540B}" srcOrd="1" destOrd="0" parTransId="{C89ED761-0FC6-4215-855E-E475AB2EA668}" sibTransId="{933AA008-6928-49A2-8109-854036CF0523}"/>
    <dgm:cxn modelId="{94654907-3312-4C7C-952E-0797A82184BD}" srcId="{DECC9DC4-0103-4977-8CC0-02E05FE0A70F}" destId="{D3FA5B3B-FB7C-4941-8FC5-59A6B4776FDA}" srcOrd="0" destOrd="0" parTransId="{8E1881D3-01DF-484C-BD58-74714CC77072}" sibTransId="{7B02EDAD-858A-4692-A627-9E5F5C6541CC}"/>
    <dgm:cxn modelId="{9016F41A-E5ED-4022-A1CA-4D28E2C92E42}" srcId="{D439A819-EC86-40A6-8E8E-80EF38FA77C2}" destId="{5D98831F-1B3D-44F5-972B-C851CEDEB7D7}" srcOrd="1" destOrd="0" parTransId="{1D2C8D2D-60C2-42A0-A6F9-6623DF644F1B}" sibTransId="{E3110191-AFC3-4905-87C9-687F230614E2}"/>
    <dgm:cxn modelId="{5C9B4E20-F4A4-4F4D-ABCC-42794C694D91}" srcId="{DECC9DC4-0103-4977-8CC0-02E05FE0A70F}" destId="{65C99227-4D49-40AB-B56E-F769C2E1F557}" srcOrd="2" destOrd="0" parTransId="{33B56E24-6E49-4C1A-AF0A-602050E44A70}" sibTransId="{36320629-C987-4522-8337-5EB0DC681A54}"/>
    <dgm:cxn modelId="{78066B21-FE24-4CAD-998C-4AC27E8FAF87}" type="presOf" srcId="{DECC9DC4-0103-4977-8CC0-02E05FE0A70F}" destId="{B27B2353-12EA-4E01-BAFC-5A61BEB29CEE}" srcOrd="0" destOrd="0" presId="urn:microsoft.com/office/officeart/2005/8/layout/lProcess2"/>
    <dgm:cxn modelId="{EE728C3E-AF40-45D0-8548-01DA52E41078}" type="presOf" srcId="{D924A33E-24FA-4A33-A16C-64B6D32B591F}" destId="{4B802F81-9743-4F2D-9BC3-84B9C39A77E5}" srcOrd="0" destOrd="0" presId="urn:microsoft.com/office/officeart/2005/8/layout/lProcess2"/>
    <dgm:cxn modelId="{7A80B15F-9E30-4FBF-A45B-C1E40F903541}" type="presOf" srcId="{C9AE5489-1AB6-46A8-A9D8-0665B556948F}" destId="{18CD3AB9-601C-4925-BC77-15AB7C3D8212}" srcOrd="0" destOrd="0" presId="urn:microsoft.com/office/officeart/2005/8/layout/lProcess2"/>
    <dgm:cxn modelId="{28E64D61-99FA-4554-B3E0-AC0C08F8FEAA}" srcId="{FB0FE083-FA2C-45C8-979F-0AFD89DE3AA3}" destId="{514FFC8B-EC7F-4A20-B4B5-DD80286EC013}" srcOrd="0" destOrd="0" parTransId="{5CFE53FE-AEC2-44F1-8401-C66ED13500D3}" sibTransId="{2C1C3CD7-2199-4769-97C9-6CBB503B9D70}"/>
    <dgm:cxn modelId="{26DACB43-BB49-4AE2-8C5D-2AB0DC515394}" srcId="{9EF71BC5-8FC2-4758-9B10-5AE65B7E3F29}" destId="{DECC9DC4-0103-4977-8CC0-02E05FE0A70F}" srcOrd="0" destOrd="0" parTransId="{847424FA-8504-4CCE-A953-E22BC60025C8}" sibTransId="{1FF89A3A-3882-4E9C-BA4D-4A40B880E8EB}"/>
    <dgm:cxn modelId="{8F48404D-99BF-4E5B-838C-311F99DF12DC}" type="presOf" srcId="{514FFC8B-EC7F-4A20-B4B5-DD80286EC013}" destId="{5B4042C9-5639-4B26-9BD0-88606FFD6DFB}" srcOrd="0" destOrd="0" presId="urn:microsoft.com/office/officeart/2005/8/layout/lProcess2"/>
    <dgm:cxn modelId="{A70F9874-1257-4F05-8062-A32203A4958E}" type="presOf" srcId="{16D5ED10-D3B5-4F23-B463-FD2BBE6424F5}" destId="{94F58E6D-AD8A-4A56-A5E8-AF51254A2C4A}" srcOrd="0" destOrd="0" presId="urn:microsoft.com/office/officeart/2005/8/layout/lProcess2"/>
    <dgm:cxn modelId="{81753577-9F22-42ED-A5EC-BF803ABA7CEA}" type="presOf" srcId="{707550E7-048C-40B4-A529-22861CADD44A}" destId="{88ED2FB9-1917-4250-B952-0E257CDF8F8F}" srcOrd="0" destOrd="0" presId="urn:microsoft.com/office/officeart/2005/8/layout/lProcess2"/>
    <dgm:cxn modelId="{C0D03584-8650-40E9-A665-1BA45C214FA6}" type="presOf" srcId="{65C99227-4D49-40AB-B56E-F769C2E1F557}" destId="{48937DD1-DED0-49AE-BF59-D21C67C09ED4}" srcOrd="0" destOrd="0" presId="urn:microsoft.com/office/officeart/2005/8/layout/lProcess2"/>
    <dgm:cxn modelId="{88995B87-F10D-4E42-9FC0-D7B265C3B618}" type="presOf" srcId="{707550E7-048C-40B4-A529-22861CADD44A}" destId="{E7CF56F9-CDF9-432D-A6E1-9529B4F30D4D}" srcOrd="1" destOrd="0" presId="urn:microsoft.com/office/officeart/2005/8/layout/lProcess2"/>
    <dgm:cxn modelId="{94ABF28C-81A9-4A35-903B-B3CDEC1CF82E}" type="presOf" srcId="{FB0FE083-FA2C-45C8-979F-0AFD89DE3AA3}" destId="{729B8DFA-C70E-489D-8595-3D6101500E19}" srcOrd="0" destOrd="0" presId="urn:microsoft.com/office/officeart/2005/8/layout/lProcess2"/>
    <dgm:cxn modelId="{4F8FF596-08BC-4B61-8CE4-BB4691E39DA0}" type="presOf" srcId="{EF27BD5E-89DD-492F-AA3C-69770A8D0958}" destId="{CD4417E9-E20E-42A5-BEE6-4557A05436E0}" srcOrd="0" destOrd="0" presId="urn:microsoft.com/office/officeart/2005/8/layout/lProcess2"/>
    <dgm:cxn modelId="{DA83AA9C-D3E1-4B2F-A6C4-03F19D6AAC84}" type="presOf" srcId="{09CA0E56-F5B0-41B7-8826-8A631A51540B}" destId="{BC827C2B-8C70-4512-80FC-A45DCE682B8C}" srcOrd="0" destOrd="0" presId="urn:microsoft.com/office/officeart/2005/8/layout/lProcess2"/>
    <dgm:cxn modelId="{32AF679F-A464-4E7C-953F-0BF5F4DB556A}" type="presOf" srcId="{3EF1E768-E7E4-4866-90AB-00DD866C774C}" destId="{A3A90C00-FF8F-4173-9353-4A5930E27D4D}" srcOrd="0" destOrd="0" presId="urn:microsoft.com/office/officeart/2005/8/layout/lProcess2"/>
    <dgm:cxn modelId="{739CEBA4-FCDA-4CB9-BC81-7325FD7A8443}" srcId="{D439A819-EC86-40A6-8E8E-80EF38FA77C2}" destId="{16D5ED10-D3B5-4F23-B463-FD2BBE6424F5}" srcOrd="3" destOrd="0" parTransId="{81E8DA0B-51BF-49C2-9573-8BF35E18C215}" sibTransId="{2FBE442B-E7DA-49A1-9F39-7CC9F1ABC5EC}"/>
    <dgm:cxn modelId="{257B09B1-9259-46D5-8E5C-75A1B6DCF8DC}" type="presOf" srcId="{5D98831F-1B3D-44F5-972B-C851CEDEB7D7}" destId="{D5E53E43-21A0-4048-B257-E32280D0157B}" srcOrd="0" destOrd="0" presId="urn:microsoft.com/office/officeart/2005/8/layout/lProcess2"/>
    <dgm:cxn modelId="{0BE7CCB7-6236-4088-8F5A-13EF970CBE35}" srcId="{D439A819-EC86-40A6-8E8E-80EF38FA77C2}" destId="{3EF1E768-E7E4-4866-90AB-00DD866C774C}" srcOrd="2" destOrd="0" parTransId="{6411E12D-9855-4160-9942-3FF7EE8BD38F}" sibTransId="{8A3C9128-54A5-408B-B12E-2AB6243F5699}"/>
    <dgm:cxn modelId="{951F51B8-FD8A-405D-A0A4-8F437F2FB4FB}" type="presOf" srcId="{D439A819-EC86-40A6-8E8E-80EF38FA77C2}" destId="{41A86E67-3024-494A-A927-958F46C225E0}" srcOrd="1" destOrd="0" presId="urn:microsoft.com/office/officeart/2005/8/layout/lProcess2"/>
    <dgm:cxn modelId="{8E2F12BA-AD03-42DA-BE7F-E699233A0B64}" type="presOf" srcId="{D3FA5B3B-FB7C-4941-8FC5-59A6B4776FDA}" destId="{3F0DC3B1-C1BC-4A0D-8723-D4E4FA25523A}" srcOrd="0" destOrd="0" presId="urn:microsoft.com/office/officeart/2005/8/layout/lProcess2"/>
    <dgm:cxn modelId="{7556F7BA-863B-4260-A9D0-40DEEC82F6C5}" type="presOf" srcId="{FB0FE083-FA2C-45C8-979F-0AFD89DE3AA3}" destId="{760AEF7F-D765-40D7-882B-65B7498A01DF}" srcOrd="1" destOrd="0" presId="urn:microsoft.com/office/officeart/2005/8/layout/lProcess2"/>
    <dgm:cxn modelId="{8CCC75BF-1115-46F9-96CD-5959D41BD30E}" srcId="{9EF71BC5-8FC2-4758-9B10-5AE65B7E3F29}" destId="{FB0FE083-FA2C-45C8-979F-0AFD89DE3AA3}" srcOrd="2" destOrd="0" parTransId="{DA8A146B-E67E-4F8A-8A28-0DF910FA327E}" sibTransId="{FC4215AC-5C59-414D-8045-E7714D84DD48}"/>
    <dgm:cxn modelId="{ED3AD0C7-F864-4A0F-B72F-A0348895C6C8}" type="presOf" srcId="{9EF71BC5-8FC2-4758-9B10-5AE65B7E3F29}" destId="{DF6EBFBB-4F6C-4DBB-B7DE-79E57224A57B}" srcOrd="0" destOrd="0" presId="urn:microsoft.com/office/officeart/2005/8/layout/lProcess2"/>
    <dgm:cxn modelId="{9B74DBCA-8754-4DFB-8FDB-0D35F1D90A51}" type="presOf" srcId="{DECC9DC4-0103-4977-8CC0-02E05FE0A70F}" destId="{24C8D1A0-313F-40B4-82BF-016838A1E1A3}" srcOrd="1" destOrd="0" presId="urn:microsoft.com/office/officeart/2005/8/layout/lProcess2"/>
    <dgm:cxn modelId="{394060D0-37BD-4C05-A1FD-A08D7874D726}" srcId="{D439A819-EC86-40A6-8E8E-80EF38FA77C2}" destId="{C9AE5489-1AB6-46A8-A9D8-0665B556948F}" srcOrd="4" destOrd="0" parTransId="{45722429-5181-4617-A993-0F0D10A525BC}" sibTransId="{37F74ABE-DFB2-4592-9A4A-FEECB1A39F4A}"/>
    <dgm:cxn modelId="{84F91ADC-E349-4F68-909D-F80B1939CD1D}" srcId="{9EF71BC5-8FC2-4758-9B10-5AE65B7E3F29}" destId="{D439A819-EC86-40A6-8E8E-80EF38FA77C2}" srcOrd="1" destOrd="0" parTransId="{FCE0F865-4A1F-4FD4-9E73-FDFFF604F364}" sibTransId="{CA873AA4-263A-4979-8769-EC9B00B1F750}"/>
    <dgm:cxn modelId="{E16832EB-D700-4850-8FFF-0C5FD4DF807A}" type="presOf" srcId="{D439A819-EC86-40A6-8E8E-80EF38FA77C2}" destId="{3809F014-2900-4410-AEB2-712CDB408307}" srcOrd="0" destOrd="0" presId="urn:microsoft.com/office/officeart/2005/8/layout/lProcess2"/>
    <dgm:cxn modelId="{CEF886F5-2286-4B81-BF3E-490280A620F5}" srcId="{D439A819-EC86-40A6-8E8E-80EF38FA77C2}" destId="{EF27BD5E-89DD-492F-AA3C-69770A8D0958}" srcOrd="0" destOrd="0" parTransId="{28A23B82-F571-4CCB-B02C-4FFA7C082259}" sibTransId="{1B6B22A4-C001-4EE0-B0B7-2C838BCCE920}"/>
    <dgm:cxn modelId="{CA1B35F6-5C12-4D6E-B6C0-F9848EB85509}" srcId="{9EF71BC5-8FC2-4758-9B10-5AE65B7E3F29}" destId="{707550E7-048C-40B4-A529-22861CADD44A}" srcOrd="3" destOrd="0" parTransId="{3A492074-3DF5-48A2-929F-114E8E7DEF3F}" sibTransId="{DAA870D1-A749-4FCD-A1AA-62EA8E3561D7}"/>
    <dgm:cxn modelId="{2C1488F7-7E54-406C-860A-1587059E650A}" srcId="{707550E7-048C-40B4-A529-22861CADD44A}" destId="{D924A33E-24FA-4A33-A16C-64B6D32B591F}" srcOrd="0" destOrd="0" parTransId="{AD68997E-EEFE-4D38-9763-8E22C32B9D59}" sibTransId="{84BA9A76-65FB-4CD0-8BEA-DA86E845D487}"/>
    <dgm:cxn modelId="{22FA519C-9377-4B09-9BF2-D2D5BA15CE88}" type="presParOf" srcId="{DF6EBFBB-4F6C-4DBB-B7DE-79E57224A57B}" destId="{3B79C0F5-1B17-4BBC-9CC8-04FC6BEBC61B}" srcOrd="0" destOrd="0" presId="urn:microsoft.com/office/officeart/2005/8/layout/lProcess2"/>
    <dgm:cxn modelId="{38AADE1A-1E47-48A6-A3AB-CBC93C89B63A}" type="presParOf" srcId="{3B79C0F5-1B17-4BBC-9CC8-04FC6BEBC61B}" destId="{B27B2353-12EA-4E01-BAFC-5A61BEB29CEE}" srcOrd="0" destOrd="0" presId="urn:microsoft.com/office/officeart/2005/8/layout/lProcess2"/>
    <dgm:cxn modelId="{D8CA0B18-3360-4317-93B4-A1B69E36C5B6}" type="presParOf" srcId="{3B79C0F5-1B17-4BBC-9CC8-04FC6BEBC61B}" destId="{24C8D1A0-313F-40B4-82BF-016838A1E1A3}" srcOrd="1" destOrd="0" presId="urn:microsoft.com/office/officeart/2005/8/layout/lProcess2"/>
    <dgm:cxn modelId="{1A227347-1BB4-4894-90E6-6F06C1D32AA2}" type="presParOf" srcId="{3B79C0F5-1B17-4BBC-9CC8-04FC6BEBC61B}" destId="{38FCB595-DADA-4FE1-8E55-21DF8E544324}" srcOrd="2" destOrd="0" presId="urn:microsoft.com/office/officeart/2005/8/layout/lProcess2"/>
    <dgm:cxn modelId="{E2AF8D93-D493-4D22-B2EB-B5F89265A338}" type="presParOf" srcId="{38FCB595-DADA-4FE1-8E55-21DF8E544324}" destId="{CEF68D44-E69C-4D38-BAC0-B559D7751C02}" srcOrd="0" destOrd="0" presId="urn:microsoft.com/office/officeart/2005/8/layout/lProcess2"/>
    <dgm:cxn modelId="{E01342AB-3DC7-400C-BB5D-D35CAA102D3F}" type="presParOf" srcId="{CEF68D44-E69C-4D38-BAC0-B559D7751C02}" destId="{3F0DC3B1-C1BC-4A0D-8723-D4E4FA25523A}" srcOrd="0" destOrd="0" presId="urn:microsoft.com/office/officeart/2005/8/layout/lProcess2"/>
    <dgm:cxn modelId="{C748A53E-CC29-4407-9F49-1B59C0BCB3BA}" type="presParOf" srcId="{CEF68D44-E69C-4D38-BAC0-B559D7751C02}" destId="{3F477F33-497E-43AB-99B6-0E3C935A2AEE}" srcOrd="1" destOrd="0" presId="urn:microsoft.com/office/officeart/2005/8/layout/lProcess2"/>
    <dgm:cxn modelId="{F2C147F0-59EF-41E1-8208-18040A3BC90B}" type="presParOf" srcId="{CEF68D44-E69C-4D38-BAC0-B559D7751C02}" destId="{BC827C2B-8C70-4512-80FC-A45DCE682B8C}" srcOrd="2" destOrd="0" presId="urn:microsoft.com/office/officeart/2005/8/layout/lProcess2"/>
    <dgm:cxn modelId="{08319456-E1B8-4E53-8156-A1F76C0BCF7E}" type="presParOf" srcId="{CEF68D44-E69C-4D38-BAC0-B559D7751C02}" destId="{D20B831D-9E43-4EB4-A185-58413CC7E439}" srcOrd="3" destOrd="0" presId="urn:microsoft.com/office/officeart/2005/8/layout/lProcess2"/>
    <dgm:cxn modelId="{8E0D4175-786F-4233-B16E-08EF6AB4C593}" type="presParOf" srcId="{CEF68D44-E69C-4D38-BAC0-B559D7751C02}" destId="{48937DD1-DED0-49AE-BF59-D21C67C09ED4}" srcOrd="4" destOrd="0" presId="urn:microsoft.com/office/officeart/2005/8/layout/lProcess2"/>
    <dgm:cxn modelId="{4098A65F-40CE-4C6A-A6E0-0F92486FF442}" type="presParOf" srcId="{DF6EBFBB-4F6C-4DBB-B7DE-79E57224A57B}" destId="{3308990E-16C5-480E-81FC-E105CEFD99FC}" srcOrd="1" destOrd="0" presId="urn:microsoft.com/office/officeart/2005/8/layout/lProcess2"/>
    <dgm:cxn modelId="{74664EB7-C107-4CEA-B0EC-D56477ACB683}" type="presParOf" srcId="{DF6EBFBB-4F6C-4DBB-B7DE-79E57224A57B}" destId="{C0EAA3BD-7083-4FCA-95E0-822BD1EF5F26}" srcOrd="2" destOrd="0" presId="urn:microsoft.com/office/officeart/2005/8/layout/lProcess2"/>
    <dgm:cxn modelId="{2A365F22-1F3E-4E78-A944-24F100166244}" type="presParOf" srcId="{C0EAA3BD-7083-4FCA-95E0-822BD1EF5F26}" destId="{3809F014-2900-4410-AEB2-712CDB408307}" srcOrd="0" destOrd="0" presId="urn:microsoft.com/office/officeart/2005/8/layout/lProcess2"/>
    <dgm:cxn modelId="{47D5E41C-E938-4CBF-ADF9-16750EFF33BA}" type="presParOf" srcId="{C0EAA3BD-7083-4FCA-95E0-822BD1EF5F26}" destId="{41A86E67-3024-494A-A927-958F46C225E0}" srcOrd="1" destOrd="0" presId="urn:microsoft.com/office/officeart/2005/8/layout/lProcess2"/>
    <dgm:cxn modelId="{2F35CDF1-6713-4008-8FB7-79A4E565BD2F}" type="presParOf" srcId="{C0EAA3BD-7083-4FCA-95E0-822BD1EF5F26}" destId="{FA715DD1-D06E-47CD-A05F-2C87AC6BE751}" srcOrd="2" destOrd="0" presId="urn:microsoft.com/office/officeart/2005/8/layout/lProcess2"/>
    <dgm:cxn modelId="{1AEA27C3-B1EA-45A2-B71C-4983482EAAD7}" type="presParOf" srcId="{FA715DD1-D06E-47CD-A05F-2C87AC6BE751}" destId="{6560EE8D-2715-4446-9534-BA68B07AB91A}" srcOrd="0" destOrd="0" presId="urn:microsoft.com/office/officeart/2005/8/layout/lProcess2"/>
    <dgm:cxn modelId="{E9627671-E03B-4A1F-9B40-AE3239DF6B3D}" type="presParOf" srcId="{6560EE8D-2715-4446-9534-BA68B07AB91A}" destId="{CD4417E9-E20E-42A5-BEE6-4557A05436E0}" srcOrd="0" destOrd="0" presId="urn:microsoft.com/office/officeart/2005/8/layout/lProcess2"/>
    <dgm:cxn modelId="{3233474F-C25F-46E0-8368-A6609C00DE4D}" type="presParOf" srcId="{6560EE8D-2715-4446-9534-BA68B07AB91A}" destId="{22A121C7-8FFB-47B9-B270-A1FFFC48E770}" srcOrd="1" destOrd="0" presId="urn:microsoft.com/office/officeart/2005/8/layout/lProcess2"/>
    <dgm:cxn modelId="{769EE2D3-FBE7-4523-9495-A422B36A7311}" type="presParOf" srcId="{6560EE8D-2715-4446-9534-BA68B07AB91A}" destId="{D5E53E43-21A0-4048-B257-E32280D0157B}" srcOrd="2" destOrd="0" presId="urn:microsoft.com/office/officeart/2005/8/layout/lProcess2"/>
    <dgm:cxn modelId="{4F3B2DA1-8CC7-44D4-91E7-06D092FEE300}" type="presParOf" srcId="{6560EE8D-2715-4446-9534-BA68B07AB91A}" destId="{4B4C1A4D-756B-4345-B203-21A31B40C5BB}" srcOrd="3" destOrd="0" presId="urn:microsoft.com/office/officeart/2005/8/layout/lProcess2"/>
    <dgm:cxn modelId="{4DDD9E9A-FF54-4DE6-A24D-344BA1A24112}" type="presParOf" srcId="{6560EE8D-2715-4446-9534-BA68B07AB91A}" destId="{A3A90C00-FF8F-4173-9353-4A5930E27D4D}" srcOrd="4" destOrd="0" presId="urn:microsoft.com/office/officeart/2005/8/layout/lProcess2"/>
    <dgm:cxn modelId="{2367F93A-3555-4D12-9DAF-EFDE1EB9BF77}" type="presParOf" srcId="{6560EE8D-2715-4446-9534-BA68B07AB91A}" destId="{4BF11868-1BA7-4B63-A710-67188DB9A556}" srcOrd="5" destOrd="0" presId="urn:microsoft.com/office/officeart/2005/8/layout/lProcess2"/>
    <dgm:cxn modelId="{DD443B49-3762-43D6-8657-9C39136CFDF0}" type="presParOf" srcId="{6560EE8D-2715-4446-9534-BA68B07AB91A}" destId="{94F58E6D-AD8A-4A56-A5E8-AF51254A2C4A}" srcOrd="6" destOrd="0" presId="urn:microsoft.com/office/officeart/2005/8/layout/lProcess2"/>
    <dgm:cxn modelId="{AD5039E4-7FE3-460F-B4C3-BDBF4763BCA4}" type="presParOf" srcId="{6560EE8D-2715-4446-9534-BA68B07AB91A}" destId="{450396BA-D2BC-4C45-9720-028A937C87EE}" srcOrd="7" destOrd="0" presId="urn:microsoft.com/office/officeart/2005/8/layout/lProcess2"/>
    <dgm:cxn modelId="{F1E38908-E686-4D81-B2A4-6569D0DE4512}" type="presParOf" srcId="{6560EE8D-2715-4446-9534-BA68B07AB91A}" destId="{18CD3AB9-601C-4925-BC77-15AB7C3D8212}" srcOrd="8" destOrd="0" presId="urn:microsoft.com/office/officeart/2005/8/layout/lProcess2"/>
    <dgm:cxn modelId="{7038281E-9878-4BA9-9F62-02B376E83069}" type="presParOf" srcId="{DF6EBFBB-4F6C-4DBB-B7DE-79E57224A57B}" destId="{9DDE73BF-7998-40F2-B741-DFB4BCA72EB1}" srcOrd="3" destOrd="0" presId="urn:microsoft.com/office/officeart/2005/8/layout/lProcess2"/>
    <dgm:cxn modelId="{897081AD-81BA-45E2-8AB6-5699F02F89CB}" type="presParOf" srcId="{DF6EBFBB-4F6C-4DBB-B7DE-79E57224A57B}" destId="{997C797D-FBA1-41FB-B729-BF52D7FE2ED4}" srcOrd="4" destOrd="0" presId="urn:microsoft.com/office/officeart/2005/8/layout/lProcess2"/>
    <dgm:cxn modelId="{9E031712-9244-4635-9E33-F038EF6DBB16}" type="presParOf" srcId="{997C797D-FBA1-41FB-B729-BF52D7FE2ED4}" destId="{729B8DFA-C70E-489D-8595-3D6101500E19}" srcOrd="0" destOrd="0" presId="urn:microsoft.com/office/officeart/2005/8/layout/lProcess2"/>
    <dgm:cxn modelId="{1E11E1F2-D809-4E62-9E46-39F4E28FD9AC}" type="presParOf" srcId="{997C797D-FBA1-41FB-B729-BF52D7FE2ED4}" destId="{760AEF7F-D765-40D7-882B-65B7498A01DF}" srcOrd="1" destOrd="0" presId="urn:microsoft.com/office/officeart/2005/8/layout/lProcess2"/>
    <dgm:cxn modelId="{E0A02ABC-64D3-4D19-AB52-B3E626211CD0}" type="presParOf" srcId="{997C797D-FBA1-41FB-B729-BF52D7FE2ED4}" destId="{94505ABB-FF69-4799-ADF4-F124CD612888}" srcOrd="2" destOrd="0" presId="urn:microsoft.com/office/officeart/2005/8/layout/lProcess2"/>
    <dgm:cxn modelId="{9B30B2F2-37D2-4646-9C6D-92A6F53DB127}" type="presParOf" srcId="{94505ABB-FF69-4799-ADF4-F124CD612888}" destId="{11E3410F-0477-42C3-9188-916E91E34C04}" srcOrd="0" destOrd="0" presId="urn:microsoft.com/office/officeart/2005/8/layout/lProcess2"/>
    <dgm:cxn modelId="{C1175398-3C47-4A76-81DF-06ED3DA6C4C0}" type="presParOf" srcId="{11E3410F-0477-42C3-9188-916E91E34C04}" destId="{5B4042C9-5639-4B26-9BD0-88606FFD6DFB}" srcOrd="0" destOrd="0" presId="urn:microsoft.com/office/officeart/2005/8/layout/lProcess2"/>
    <dgm:cxn modelId="{DBB9A507-FC11-468F-938A-9F8940F1BD07}" type="presParOf" srcId="{DF6EBFBB-4F6C-4DBB-B7DE-79E57224A57B}" destId="{91ED5735-8E9D-45C0-94B2-18FEDFCA9C26}" srcOrd="5" destOrd="0" presId="urn:microsoft.com/office/officeart/2005/8/layout/lProcess2"/>
    <dgm:cxn modelId="{022B97D7-B921-4F17-B891-1EBE3259CB64}" type="presParOf" srcId="{DF6EBFBB-4F6C-4DBB-B7DE-79E57224A57B}" destId="{10E92A6C-7F54-48A1-9298-0327F488D852}" srcOrd="6" destOrd="0" presId="urn:microsoft.com/office/officeart/2005/8/layout/lProcess2"/>
    <dgm:cxn modelId="{E9A431B8-A5B4-4720-B1C7-ABA7D0710376}" type="presParOf" srcId="{10E92A6C-7F54-48A1-9298-0327F488D852}" destId="{88ED2FB9-1917-4250-B952-0E257CDF8F8F}" srcOrd="0" destOrd="0" presId="urn:microsoft.com/office/officeart/2005/8/layout/lProcess2"/>
    <dgm:cxn modelId="{F53202FF-4DE6-4C08-8BB6-F8A00B725CB0}" type="presParOf" srcId="{10E92A6C-7F54-48A1-9298-0327F488D852}" destId="{E7CF56F9-CDF9-432D-A6E1-9529B4F30D4D}" srcOrd="1" destOrd="0" presId="urn:microsoft.com/office/officeart/2005/8/layout/lProcess2"/>
    <dgm:cxn modelId="{F183F74B-6130-4888-A306-37D1CC016226}" type="presParOf" srcId="{10E92A6C-7F54-48A1-9298-0327F488D852}" destId="{CBADA2D7-0DE4-4B15-B894-26674AE38B5B}" srcOrd="2" destOrd="0" presId="urn:microsoft.com/office/officeart/2005/8/layout/lProcess2"/>
    <dgm:cxn modelId="{9045211F-058E-41D4-85C9-47478436FCD3}" type="presParOf" srcId="{CBADA2D7-0DE4-4B15-B894-26674AE38B5B}" destId="{DDBA22F5-B9BB-4C4C-83CE-8D4D4E4D3B8F}" srcOrd="0" destOrd="0" presId="urn:microsoft.com/office/officeart/2005/8/layout/lProcess2"/>
    <dgm:cxn modelId="{8798E648-075F-4FEA-BFF3-892043C8BD28}" type="presParOf" srcId="{DDBA22F5-B9BB-4C4C-83CE-8D4D4E4D3B8F}" destId="{4B802F81-9743-4F2D-9BC3-84B9C39A77E5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7B2353-12EA-4E01-BAFC-5A61BEB29CEE}">
      <dsp:nvSpPr>
        <dsp:cNvPr id="0" name=""/>
        <dsp:cNvSpPr/>
      </dsp:nvSpPr>
      <dsp:spPr>
        <a:xfrm>
          <a:off x="16868" y="0"/>
          <a:ext cx="2462946" cy="55866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rgbClr val="002060"/>
              </a:solidFill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Конференции</a:t>
          </a:r>
        </a:p>
      </dsp:txBody>
      <dsp:txXfrm>
        <a:off x="16868" y="0"/>
        <a:ext cx="2462946" cy="1675984"/>
      </dsp:txXfrm>
    </dsp:sp>
    <dsp:sp modelId="{3F0DC3B1-C1BC-4A0D-8723-D4E4FA25523A}">
      <dsp:nvSpPr>
        <dsp:cNvPr id="0" name=""/>
        <dsp:cNvSpPr/>
      </dsp:nvSpPr>
      <dsp:spPr>
        <a:xfrm>
          <a:off x="248804" y="1676461"/>
          <a:ext cx="1970357" cy="10975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kern="1200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Международные</a:t>
          </a:r>
          <a:endParaRPr lang="ru-RU" sz="1900" b="1" kern="1200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280950" y="1708607"/>
        <a:ext cx="1906065" cy="1033253"/>
      </dsp:txXfrm>
    </dsp:sp>
    <dsp:sp modelId="{BC827C2B-8C70-4512-80FC-A45DCE682B8C}">
      <dsp:nvSpPr>
        <dsp:cNvPr id="0" name=""/>
        <dsp:cNvSpPr/>
      </dsp:nvSpPr>
      <dsp:spPr>
        <a:xfrm>
          <a:off x="248804" y="2942860"/>
          <a:ext cx="1970357" cy="10975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Всероссийские</a:t>
          </a:r>
          <a:endParaRPr lang="ru-RU" sz="2000" b="1" kern="1200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280950" y="2975006"/>
        <a:ext cx="1906065" cy="1033253"/>
      </dsp:txXfrm>
    </dsp:sp>
    <dsp:sp modelId="{48937DD1-DED0-49AE-BF59-D21C67C09ED4}">
      <dsp:nvSpPr>
        <dsp:cNvPr id="0" name=""/>
        <dsp:cNvSpPr/>
      </dsp:nvSpPr>
      <dsp:spPr>
        <a:xfrm>
          <a:off x="248804" y="4209259"/>
          <a:ext cx="1970357" cy="10975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Региональные</a:t>
          </a:r>
          <a:endParaRPr lang="ru-RU" sz="2000" b="1" kern="1200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280950" y="4241405"/>
        <a:ext cx="1906065" cy="1033253"/>
      </dsp:txXfrm>
    </dsp:sp>
    <dsp:sp modelId="{3809F014-2900-4410-AEB2-712CDB408307}">
      <dsp:nvSpPr>
        <dsp:cNvPr id="0" name=""/>
        <dsp:cNvSpPr/>
      </dsp:nvSpPr>
      <dsp:spPr>
        <a:xfrm>
          <a:off x="2650177" y="0"/>
          <a:ext cx="2462946" cy="55866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Конкурсы</a:t>
          </a:r>
          <a:endParaRPr lang="ru-RU" sz="2400" b="1" kern="1200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2650177" y="0"/>
        <a:ext cx="2462946" cy="1675984"/>
      </dsp:txXfrm>
    </dsp:sp>
    <dsp:sp modelId="{CD4417E9-E20E-42A5-BEE6-4557A05436E0}">
      <dsp:nvSpPr>
        <dsp:cNvPr id="0" name=""/>
        <dsp:cNvSpPr/>
      </dsp:nvSpPr>
      <dsp:spPr>
        <a:xfrm>
          <a:off x="2896471" y="1677041"/>
          <a:ext cx="1970357" cy="6462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Конкурс профессионального мастерства</a:t>
          </a:r>
          <a:endParaRPr lang="ru-RU" sz="1600" b="1" kern="1200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2915400" y="1695970"/>
        <a:ext cx="1932499" cy="608435"/>
      </dsp:txXfrm>
    </dsp:sp>
    <dsp:sp modelId="{D5E53E43-21A0-4048-B257-E32280D0157B}">
      <dsp:nvSpPr>
        <dsp:cNvPr id="0" name=""/>
        <dsp:cNvSpPr/>
      </dsp:nvSpPr>
      <dsp:spPr>
        <a:xfrm>
          <a:off x="2896471" y="2422764"/>
          <a:ext cx="1970357" cy="6462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Чемпионат профессионального мастерства</a:t>
          </a:r>
          <a:endParaRPr lang="ru-RU" sz="1600" b="1" kern="1200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2915400" y="2441693"/>
        <a:ext cx="1932499" cy="608435"/>
      </dsp:txXfrm>
    </dsp:sp>
    <dsp:sp modelId="{A3A90C00-FF8F-4173-9353-4A5930E27D4D}">
      <dsp:nvSpPr>
        <dsp:cNvPr id="0" name=""/>
        <dsp:cNvSpPr/>
      </dsp:nvSpPr>
      <dsp:spPr>
        <a:xfrm>
          <a:off x="2896471" y="3168487"/>
          <a:ext cx="1970357" cy="6462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Конкурс проектов</a:t>
          </a:r>
          <a:endParaRPr lang="ru-RU" sz="2000" b="1" kern="1200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2915400" y="3187416"/>
        <a:ext cx="1932499" cy="608435"/>
      </dsp:txXfrm>
    </dsp:sp>
    <dsp:sp modelId="{94F58E6D-AD8A-4A56-A5E8-AF51254A2C4A}">
      <dsp:nvSpPr>
        <dsp:cNvPr id="0" name=""/>
        <dsp:cNvSpPr/>
      </dsp:nvSpPr>
      <dsp:spPr>
        <a:xfrm>
          <a:off x="2896471" y="3914210"/>
          <a:ext cx="1970357" cy="6462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Квиз-турнир</a:t>
          </a:r>
          <a:endParaRPr lang="ru-RU" sz="2000" b="1" kern="1200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2915400" y="3933139"/>
        <a:ext cx="1932499" cy="608435"/>
      </dsp:txXfrm>
    </dsp:sp>
    <dsp:sp modelId="{18CD3AB9-601C-4925-BC77-15AB7C3D8212}">
      <dsp:nvSpPr>
        <dsp:cNvPr id="0" name=""/>
        <dsp:cNvSpPr/>
      </dsp:nvSpPr>
      <dsp:spPr>
        <a:xfrm>
          <a:off x="2896471" y="4659933"/>
          <a:ext cx="1970357" cy="6462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Форумы</a:t>
          </a:r>
          <a:endParaRPr lang="ru-RU" sz="2000" b="1" kern="1200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2915400" y="4678862"/>
        <a:ext cx="1932499" cy="608435"/>
      </dsp:txXfrm>
    </dsp:sp>
    <dsp:sp modelId="{729B8DFA-C70E-489D-8595-3D6101500E19}">
      <dsp:nvSpPr>
        <dsp:cNvPr id="0" name=""/>
        <dsp:cNvSpPr/>
      </dsp:nvSpPr>
      <dsp:spPr>
        <a:xfrm>
          <a:off x="5297844" y="0"/>
          <a:ext cx="2462946" cy="55866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Олимпиады</a:t>
          </a:r>
          <a:endParaRPr lang="ru-RU" sz="2400" b="1" kern="1200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5297844" y="0"/>
        <a:ext cx="2462946" cy="1675984"/>
      </dsp:txXfrm>
    </dsp:sp>
    <dsp:sp modelId="{5B4042C9-5639-4B26-9BD0-88606FFD6DFB}">
      <dsp:nvSpPr>
        <dsp:cNvPr id="0" name=""/>
        <dsp:cNvSpPr/>
      </dsp:nvSpPr>
      <dsp:spPr>
        <a:xfrm>
          <a:off x="5544139" y="1675984"/>
          <a:ext cx="1970357" cy="36312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Учебные</a:t>
          </a:r>
          <a:endParaRPr lang="ru-RU" sz="2000" b="1" kern="1200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5601849" y="1733694"/>
        <a:ext cx="1854937" cy="3515879"/>
      </dsp:txXfrm>
    </dsp:sp>
    <dsp:sp modelId="{88ED2FB9-1917-4250-B952-0E257CDF8F8F}">
      <dsp:nvSpPr>
        <dsp:cNvPr id="0" name=""/>
        <dsp:cNvSpPr/>
      </dsp:nvSpPr>
      <dsp:spPr>
        <a:xfrm>
          <a:off x="7945511" y="0"/>
          <a:ext cx="2462946" cy="55866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Публикации</a:t>
          </a:r>
          <a:endParaRPr lang="ru-RU" sz="2400" b="1" kern="1200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7945511" y="0"/>
        <a:ext cx="2462946" cy="1675984"/>
      </dsp:txXfrm>
    </dsp:sp>
    <dsp:sp modelId="{4B802F81-9743-4F2D-9BC3-84B9C39A77E5}">
      <dsp:nvSpPr>
        <dsp:cNvPr id="0" name=""/>
        <dsp:cNvSpPr/>
      </dsp:nvSpPr>
      <dsp:spPr>
        <a:xfrm>
          <a:off x="8191806" y="1675984"/>
          <a:ext cx="1970357" cy="36312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>
              <a:effectLst/>
              <a:latin typeface="Cambria Math" panose="02040503050406030204" pitchFamily="18" charset="0"/>
              <a:ea typeface="Cambria Math" panose="02040503050406030204" pitchFamily="18" charset="0"/>
            </a:rPr>
            <a:t>Авторские</a:t>
          </a:r>
          <a:endParaRPr lang="ru-RU" sz="2000" b="1" kern="1200" dirty="0">
            <a:effectLst/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8249516" y="1733694"/>
        <a:ext cx="1854937" cy="35158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DC9919-B986-4DE0-B780-0A81592F1BA6}" type="datetimeFigureOut">
              <a:rPr lang="ru-RU" smtClean="0"/>
              <a:t>16.04.25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802F4E-DB99-4E3D-BEFE-C9D96CF4EC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458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>
            <a:extLst>
              <a:ext uri="{FF2B5EF4-FFF2-40B4-BE49-F238E27FC236}">
                <a16:creationId xmlns:a16="http://schemas.microsoft.com/office/drawing/2014/main" id="{2DE15A83-4818-4A47-A348-F4A9AFA9B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428E0-90C4-4716-BC13-B0A4B0A0541A}" type="datetime1">
              <a:rPr lang="ru-RU" smtClean="0"/>
              <a:t>16.04.25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BBB980-E8FC-4067-86A7-1D4907ECF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D01FB7-F1A8-433A-BC55-59C7C4008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FFB2-FA83-4A05-BBB4-8E512F1273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8FB03DB-2728-4350-BACD-52B9237E3137}"/>
              </a:ext>
            </a:extLst>
          </p:cNvPr>
          <p:cNvSpPr/>
          <p:nvPr userDrawn="1"/>
        </p:nvSpPr>
        <p:spPr>
          <a:xfrm>
            <a:off x="5891514" y="0"/>
            <a:ext cx="630048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Рисунок 8">
            <a:extLst>
              <a:ext uri="{FF2B5EF4-FFF2-40B4-BE49-F238E27FC236}">
                <a16:creationId xmlns:a16="http://schemas.microsoft.com/office/drawing/2014/main" id="{FFA21717-33CB-400E-99B3-8F2D814A746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891213" cy="6858000"/>
          </a:xfrm>
        </p:spPr>
        <p:txBody>
          <a:bodyPr/>
          <a:lstStyle/>
          <a:p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5F9860-E7AA-4B15-9EB5-DAA9259212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65134" y="136525"/>
            <a:ext cx="5953246" cy="2387600"/>
          </a:xfrm>
        </p:spPr>
        <p:txBody>
          <a:bodyPr anchor="b"/>
          <a:lstStyle>
            <a:lvl1pPr algn="ctr">
              <a:defRPr sz="6000" b="1" cap="none" spc="5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70C7889-FEAE-4D81-9328-48F835D920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3602038"/>
            <a:ext cx="5953246" cy="1655762"/>
          </a:xfrm>
        </p:spPr>
        <p:txBody>
          <a:bodyPr/>
          <a:lstStyle>
            <a:lvl1pPr marL="0" indent="0" algn="ctr">
              <a:buNone/>
              <a:defRPr sz="2400" b="1" cap="none" spc="5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094734908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432327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0DFF78-39D7-4937-98E8-F57FB15C4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5237F67-7887-4F79-9086-2D4E7C41D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558FB-0826-456F-ADEF-700574C87898}" type="datetime1">
              <a:rPr lang="ru-RU" smtClean="0"/>
              <a:t>16.04.25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1E47127-0BAA-48A8-B6F8-8F7AF2B64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4E152EC-92EC-47F8-8905-AEB3824F3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FFB2-FA83-4A05-BBB4-8E512F1273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860623"/>
      </p:ext>
    </p:extLst>
  </p:cSld>
  <p:clrMapOvr>
    <a:masterClrMapping/>
  </p:clrMapOvr>
  <p:transition spd="med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B0B3EC-B4DF-48E5-8D49-912B3B562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577FBE-9365-476D-A0C7-B0BFE240C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68A4208-4596-4570-8A48-D601F1ED5F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4768763-5A91-4409-893B-F87ABA4DA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9992A-E43D-4B9B-B199-1221AFF02D54}" type="datetime1">
              <a:rPr lang="ru-RU" smtClean="0"/>
              <a:t>16.04.25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AAE3A2D-50DE-4F80-84DB-FD3E13A59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922462E-A153-40EE-9FBF-CE14C9F97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FFB2-FA83-4A05-BBB4-8E512F1273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739873"/>
      </p:ext>
    </p:extLst>
  </p:cSld>
  <p:clrMapOvr>
    <a:masterClrMapping/>
  </p:clrMapOvr>
  <p:transition spd="med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9F8B33-EE05-426A-BB94-37FC47554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DB95E92-26F9-42A7-9612-E965D17A17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64C2F5B-A1B9-4449-A41D-B55E31C6B2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29C5F5A-F6A2-4FBA-845D-97A93F28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DB47-9FDF-4AB8-921D-D5704DE43C9E}" type="datetime1">
              <a:rPr lang="ru-RU" smtClean="0"/>
              <a:t>16.04.25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34B308A-38D5-4D17-AF8B-1EE105306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076F7CB-AC52-43B4-AD6D-AD433BBEB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FFB2-FA83-4A05-BBB4-8E512F1273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901371"/>
      </p:ext>
    </p:extLst>
  </p:cSld>
  <p:clrMapOvr>
    <a:masterClrMapping/>
  </p:clrMapOvr>
  <p:transition spd="med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3E0C11-F975-45E8-BA3E-55FFB4BA5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A29AAF6-AF28-4EC4-920C-E10415C7FB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C4C7B9-CAC3-42EE-A8E2-0F73AF396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E1DA-D25F-4A1D-9C17-70933D769BC9}" type="datetime1">
              <a:rPr lang="ru-RU" smtClean="0"/>
              <a:t>16.04.25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DBA44D-A820-4823-89E3-9F96458DE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0E0266-68E3-4D86-9523-1E4C2F30E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FFB2-FA83-4A05-BBB4-8E512F1273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294910"/>
      </p:ext>
    </p:extLst>
  </p:cSld>
  <p:clrMapOvr>
    <a:masterClrMapping/>
  </p:clrMapOvr>
  <p:transition spd="med">
    <p:pull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98C4361-FBF7-455B-A690-B29413D343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C6B34A3-84EB-40F7-AF48-61C84CD741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86928E-2BDC-46DC-A8FE-6610F8187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5787C-3233-4B58-B58A-A8CF8DB3B3DA}" type="datetime1">
              <a:rPr lang="ru-RU" smtClean="0"/>
              <a:t>16.04.25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32EE9B7-51BC-4834-A25D-F8B9C6BE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4B9BC63-6A65-46A2-85DF-3D18833C6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FFB2-FA83-4A05-BBB4-8E512F1273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5603116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D3E4AB-007C-48CF-8A3A-B64245858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9C0369-AC97-4306-8FA4-D63F6C153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393BF6-30A5-4619-86E0-C6FCAD4F0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11CE-4468-4382-80B4-8CD08FCEB3C8}" type="datetime1">
              <a:rPr lang="ru-RU" smtClean="0"/>
              <a:t>16.04.25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49F7F8-0AD7-426E-B538-B6DB07F9B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050621-D5FD-43FC-ADA7-81BAB7DC0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07315" y="6117613"/>
            <a:ext cx="3200400" cy="645991"/>
          </a:xfrm>
        </p:spPr>
        <p:txBody>
          <a:bodyPr/>
          <a:lstStyle>
            <a:lvl1pPr>
              <a:defRPr sz="3600"/>
            </a:lvl1pPr>
          </a:lstStyle>
          <a:p>
            <a:fld id="{2867FFB2-FA83-4A05-BBB4-8E512F12736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6829331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086CDA-E4D9-4680-9160-749F6D68D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441D36-FD8D-467A-9F0C-C15D03101D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B013D4-5D6D-4F16-B92B-DCDC02203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82D16-8E00-4DB6-97FE-C4139EE8C4CB}" type="datetime1">
              <a:rPr lang="ru-RU" smtClean="0"/>
              <a:t>16.04.25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8A6D1C-C5C1-4F42-A25A-D272BE54D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91FEAB-E3DA-4A2A-B748-4B754A11F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FFB2-FA83-4A05-BBB4-8E512F1273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321692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0B63CB-98F7-4FD2-AE6A-A9D1D0BBD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07B4AB-69EB-4069-9839-993D2E79C3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2A4005B-2E7F-4189-B96D-CAEFC1F367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87EA7BC-84F9-4F7B-8CAB-E2239A3A0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56DE-B3A8-4F0B-97EB-3E16C4055CC8}" type="datetime1">
              <a:rPr lang="ru-RU" smtClean="0"/>
              <a:t>16.04.25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64A9B47-FDE3-4CE0-81AF-A83E6641E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B2AFF76-4729-4763-A734-414D60F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FFB2-FA83-4A05-BBB4-8E512F1273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964497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7A0613-0D99-4D1A-B35E-69F2AE2E9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9161D37-3665-4485-9C81-A0284C59B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E66577C-7E72-4461-97F1-2EFF35D06E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8327E4B-ABF3-4BBF-87D0-979FF17CE5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C838068-9821-41C4-A10F-9F910F9206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AAFDDEA-5124-47FD-B4EF-22941F87F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DE71E-ED05-4E30-8876-42458F87950D}" type="datetime1">
              <a:rPr lang="ru-RU" smtClean="0"/>
              <a:t>16.04.25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8D7621D-5914-4DCC-8B50-376C51D37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0F9F542-2397-4C5D-B9B4-43036BE79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FFB2-FA83-4A05-BBB4-8E512F1273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164132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741AA3-DEB8-4E03-B716-EE5AD8A3E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7B8DF54-7B63-463D-A705-C0CD820F6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90558-616A-4A0C-9BE7-C5EE39FAFFE1}" type="datetime1">
              <a:rPr lang="ru-RU" smtClean="0"/>
              <a:t>16.04.25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FE19A30-CCCE-4D0F-A5EA-2694C83C5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B863358-8F31-42DB-A75E-2CC034FE6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FFB2-FA83-4A05-BBB4-8E512F1273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768987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>
            <a:extLst>
              <a:ext uri="{FF2B5EF4-FFF2-40B4-BE49-F238E27FC236}">
                <a16:creationId xmlns:a16="http://schemas.microsoft.com/office/drawing/2014/main" id="{5D96FC90-666A-41D8-AC3D-8F635019BDF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044142" cy="34290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Рисунок 5">
            <a:extLst>
              <a:ext uri="{FF2B5EF4-FFF2-40B4-BE49-F238E27FC236}">
                <a16:creationId xmlns:a16="http://schemas.microsoft.com/office/drawing/2014/main" id="{477A18B6-7186-4923-A2C6-B06CC71BFC9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051858" y="3429000"/>
            <a:ext cx="3044142" cy="3429000"/>
          </a:xfrm>
        </p:spPr>
        <p:txBody>
          <a:bodyPr/>
          <a:lstStyle/>
          <a:p>
            <a:endParaRPr lang="ru-RU"/>
          </a:p>
        </p:txBody>
      </p:sp>
      <p:sp>
        <p:nvSpPr>
          <p:cNvPr id="8" name="Рисунок 5">
            <a:extLst>
              <a:ext uri="{FF2B5EF4-FFF2-40B4-BE49-F238E27FC236}">
                <a16:creationId xmlns:a16="http://schemas.microsoft.com/office/drawing/2014/main" id="{75DAD50F-D376-4968-9022-8740455F48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0"/>
            <a:ext cx="3044142" cy="342900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Рисунок 5">
            <a:extLst>
              <a:ext uri="{FF2B5EF4-FFF2-40B4-BE49-F238E27FC236}">
                <a16:creationId xmlns:a16="http://schemas.microsoft.com/office/drawing/2014/main" id="{C77762DE-954C-4411-AB2A-49A43212FD9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47858" y="3429000"/>
            <a:ext cx="3044142" cy="3429000"/>
          </a:xfrm>
        </p:spPr>
        <p:txBody>
          <a:bodyPr/>
          <a:lstStyle/>
          <a:p>
            <a:endParaRPr lang="ru-RU"/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075DF8B3-B61E-42DF-9749-0A9A8505A44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51175" y="-6906"/>
            <a:ext cx="3036888" cy="3429000"/>
          </a:xfrm>
          <a:solidFill>
            <a:schemeClr val="accent6"/>
          </a:solidFill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2" name="Текст 10">
            <a:extLst>
              <a:ext uri="{FF2B5EF4-FFF2-40B4-BE49-F238E27FC236}">
                <a16:creationId xmlns:a16="http://schemas.microsoft.com/office/drawing/2014/main" id="{320D08EE-D804-40FB-AE7E-CEE254F635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88063" y="3430929"/>
            <a:ext cx="3036888" cy="34290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3" name="Текст 10">
            <a:extLst>
              <a:ext uri="{FF2B5EF4-FFF2-40B4-BE49-F238E27FC236}">
                <a16:creationId xmlns:a16="http://schemas.microsoft.com/office/drawing/2014/main" id="{02F63D49-B812-486B-B5E6-9C030000DC8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-22907" y="3429000"/>
            <a:ext cx="3036888" cy="34290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Текст 10">
            <a:extLst>
              <a:ext uri="{FF2B5EF4-FFF2-40B4-BE49-F238E27FC236}">
                <a16:creationId xmlns:a16="http://schemas.microsoft.com/office/drawing/2014/main" id="{28D52F32-A499-4CCC-A1BE-7EF779BE7BB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124268" y="0"/>
            <a:ext cx="3036888" cy="3429000"/>
          </a:xfrm>
          <a:solidFill>
            <a:schemeClr val="accent6"/>
          </a:solidFill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860010164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>
            <a:extLst>
              <a:ext uri="{FF2B5EF4-FFF2-40B4-BE49-F238E27FC236}">
                <a16:creationId xmlns:a16="http://schemas.microsoft.com/office/drawing/2014/main" id="{E5460A7A-40FB-40F9-9F01-826315E4986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576479" y="474562"/>
            <a:ext cx="3079750" cy="2954438"/>
          </a:xfrm>
          <a:solidFill>
            <a:schemeClr val="accent6"/>
          </a:solidFill>
          <a:ln>
            <a:noFill/>
          </a:ln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457200" indent="0" algn="r">
              <a:buNone/>
              <a:defRPr>
                <a:solidFill>
                  <a:schemeClr val="bg1"/>
                </a:solidFill>
              </a:defRPr>
            </a:lvl2pPr>
            <a:lvl3pPr marL="914400" indent="0" algn="r">
              <a:buNone/>
              <a:defRPr>
                <a:solidFill>
                  <a:schemeClr val="bg1"/>
                </a:solidFill>
              </a:defRPr>
            </a:lvl3pPr>
            <a:lvl4pPr marL="1371600" indent="0" algn="r">
              <a:buNone/>
              <a:defRPr>
                <a:solidFill>
                  <a:schemeClr val="bg1"/>
                </a:solidFill>
              </a:defRPr>
            </a:lvl4pPr>
            <a:lvl5pPr marL="1828800" indent="0" algn="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8" name="Текст 6">
            <a:extLst>
              <a:ext uri="{FF2B5EF4-FFF2-40B4-BE49-F238E27FC236}">
                <a16:creationId xmlns:a16="http://schemas.microsoft.com/office/drawing/2014/main" id="{4E0003B5-56A3-4F15-9E0F-FFAD95C2938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496729" y="474562"/>
            <a:ext cx="3079750" cy="2954438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Текст 6">
            <a:extLst>
              <a:ext uri="{FF2B5EF4-FFF2-40B4-BE49-F238E27FC236}">
                <a16:creationId xmlns:a16="http://schemas.microsoft.com/office/drawing/2014/main" id="{F6F17BB5-1285-4C8E-A946-54AAA5C0779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576479" y="3429000"/>
            <a:ext cx="3079750" cy="2954438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0" name="Текст 6">
            <a:extLst>
              <a:ext uri="{FF2B5EF4-FFF2-40B4-BE49-F238E27FC236}">
                <a16:creationId xmlns:a16="http://schemas.microsoft.com/office/drawing/2014/main" id="{213F24E3-9D87-431E-A109-DE113A13899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96729" y="3429000"/>
            <a:ext cx="3079750" cy="2954438"/>
          </a:xfrm>
          <a:solidFill>
            <a:schemeClr val="accent6"/>
          </a:solidFill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bg1"/>
                </a:solidFill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1" name="Текст 6">
            <a:extLst>
              <a:ext uri="{FF2B5EF4-FFF2-40B4-BE49-F238E27FC236}">
                <a16:creationId xmlns:a16="http://schemas.microsoft.com/office/drawing/2014/main" id="{64BCA4AD-2453-4D3A-A6F4-32B0C81B427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35771" y="1770926"/>
            <a:ext cx="4429768" cy="4612511"/>
          </a:xfrm>
        </p:spPr>
        <p:txBody>
          <a:bodyPr/>
          <a:lstStyle>
            <a:lvl1pPr marL="0" indent="0" algn="l">
              <a:buNone/>
              <a:defRPr/>
            </a:lvl1pPr>
            <a:lvl2pPr marL="457200" indent="0" algn="l">
              <a:buNone/>
              <a:defRPr/>
            </a:lvl2pPr>
            <a:lvl3pPr marL="914400" indent="0" algn="l">
              <a:buNone/>
              <a:defRPr/>
            </a:lvl3pPr>
            <a:lvl4pPr marL="1371600" indent="0" algn="l">
              <a:buNone/>
              <a:defRPr/>
            </a:lvl4pPr>
            <a:lvl5pPr marL="1828800" indent="0" algn="l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2" name="Заголовок 11">
            <a:extLst>
              <a:ext uri="{FF2B5EF4-FFF2-40B4-BE49-F238E27FC236}">
                <a16:creationId xmlns:a16="http://schemas.microsoft.com/office/drawing/2014/main" id="{D9592A19-466D-444B-BE3E-E2D807AEC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772" y="365125"/>
            <a:ext cx="4429768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382520953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7FD8F8F2-4624-4188-A5F6-724E87741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5623" y="365125"/>
            <a:ext cx="52578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3593B03F-2009-4E1E-B76F-4E7AC53513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05623" y="1885950"/>
            <a:ext cx="5257800" cy="4468813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Текст 6">
            <a:extLst>
              <a:ext uri="{FF2B5EF4-FFF2-40B4-BE49-F238E27FC236}">
                <a16:creationId xmlns:a16="http://schemas.microsoft.com/office/drawing/2014/main" id="{F427EE61-8BDE-44DD-A358-2FAD275FBA5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577" y="1023846"/>
            <a:ext cx="4057891" cy="822797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E85987E3-7190-47E0-9255-D36D3D11BF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8577" y="471164"/>
            <a:ext cx="3305175" cy="4286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2" name="Текст 6">
            <a:extLst>
              <a:ext uri="{FF2B5EF4-FFF2-40B4-BE49-F238E27FC236}">
                <a16:creationId xmlns:a16="http://schemas.microsoft.com/office/drawing/2014/main" id="{D3CB2DBF-86BD-4842-BD8D-ED749472115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8577" y="5728474"/>
            <a:ext cx="4057891" cy="822797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3" name="Текст 10">
            <a:extLst>
              <a:ext uri="{FF2B5EF4-FFF2-40B4-BE49-F238E27FC236}">
                <a16:creationId xmlns:a16="http://schemas.microsoft.com/office/drawing/2014/main" id="{3743E8B6-7CBB-471E-A471-58E2B78D32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28577" y="5175792"/>
            <a:ext cx="3305175" cy="4286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4" name="Текст 6">
            <a:extLst>
              <a:ext uri="{FF2B5EF4-FFF2-40B4-BE49-F238E27FC236}">
                <a16:creationId xmlns:a16="http://schemas.microsoft.com/office/drawing/2014/main" id="{43700CC0-27A7-41CD-9023-C5A13EDC283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577" y="4184064"/>
            <a:ext cx="4057891" cy="822797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5" name="Текст 10">
            <a:extLst>
              <a:ext uri="{FF2B5EF4-FFF2-40B4-BE49-F238E27FC236}">
                <a16:creationId xmlns:a16="http://schemas.microsoft.com/office/drawing/2014/main" id="{C7E1DB0A-9FF1-40B4-BDB5-AC63D121103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28577" y="3631382"/>
            <a:ext cx="3305175" cy="4286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6" name="Текст 6">
            <a:extLst>
              <a:ext uri="{FF2B5EF4-FFF2-40B4-BE49-F238E27FC236}">
                <a16:creationId xmlns:a16="http://schemas.microsoft.com/office/drawing/2014/main" id="{9D51BF41-F634-4D57-A637-FF8A0EC4BB1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8577" y="2558629"/>
            <a:ext cx="4057891" cy="822797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Текст 10">
            <a:extLst>
              <a:ext uri="{FF2B5EF4-FFF2-40B4-BE49-F238E27FC236}">
                <a16:creationId xmlns:a16="http://schemas.microsoft.com/office/drawing/2014/main" id="{A1A49660-1072-4AE0-8537-A7BC419F156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28577" y="2005947"/>
            <a:ext cx="3305175" cy="4286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graphicFrame>
        <p:nvGraphicFramePr>
          <p:cNvPr id="18" name="Таблица 18">
            <a:extLst>
              <a:ext uri="{FF2B5EF4-FFF2-40B4-BE49-F238E27FC236}">
                <a16:creationId xmlns:a16="http://schemas.microsoft.com/office/drawing/2014/main" id="{70B24C5F-4D3D-4415-A815-49971BABC57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875099799"/>
              </p:ext>
            </p:extLst>
          </p:nvPr>
        </p:nvGraphicFramePr>
        <p:xfrm>
          <a:off x="4745620" y="471163"/>
          <a:ext cx="1435261" cy="60801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35261">
                  <a:extLst>
                    <a:ext uri="{9D8B030D-6E8A-4147-A177-3AD203B41FA5}">
                      <a16:colId xmlns:a16="http://schemas.microsoft.com/office/drawing/2014/main" val="3484662148"/>
                    </a:ext>
                  </a:extLst>
                </a:gridCol>
              </a:tblGrid>
              <a:tr h="152002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2690842"/>
                  </a:ext>
                </a:extLst>
              </a:tr>
              <a:tr h="152002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7834754"/>
                  </a:ext>
                </a:extLst>
              </a:tr>
              <a:tr h="152002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002084"/>
                  </a:ext>
                </a:extLst>
              </a:tr>
              <a:tr h="152002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8219575"/>
                  </a:ext>
                </a:extLst>
              </a:tr>
            </a:tbl>
          </a:graphicData>
        </a:graphic>
      </p:graphicFrame>
      <p:sp>
        <p:nvSpPr>
          <p:cNvPr id="20" name="Рисунок 19">
            <a:extLst>
              <a:ext uri="{FF2B5EF4-FFF2-40B4-BE49-F238E27FC236}">
                <a16:creationId xmlns:a16="http://schemas.microsoft.com/office/drawing/2014/main" id="{C502F727-D6EE-497C-A5B0-DE090ED4782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954326" y="696054"/>
            <a:ext cx="1029786" cy="11015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ru-RU"/>
          </a:p>
        </p:txBody>
      </p:sp>
      <p:sp>
        <p:nvSpPr>
          <p:cNvPr id="21" name="Рисунок 19">
            <a:extLst>
              <a:ext uri="{FF2B5EF4-FFF2-40B4-BE49-F238E27FC236}">
                <a16:creationId xmlns:a16="http://schemas.microsoft.com/office/drawing/2014/main" id="{0A240E27-AEFA-43F0-89FF-2A74A5D77D8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942389" y="2199183"/>
            <a:ext cx="1029786" cy="11015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ru-RU"/>
          </a:p>
        </p:txBody>
      </p:sp>
      <p:sp>
        <p:nvSpPr>
          <p:cNvPr id="22" name="Рисунок 19">
            <a:extLst>
              <a:ext uri="{FF2B5EF4-FFF2-40B4-BE49-F238E27FC236}">
                <a16:creationId xmlns:a16="http://schemas.microsoft.com/office/drawing/2014/main" id="{27F5EEBF-34A9-48CF-83E0-D6D660A5179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942389" y="3739045"/>
            <a:ext cx="1029786" cy="11015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ru-RU"/>
          </a:p>
        </p:txBody>
      </p:sp>
      <p:sp>
        <p:nvSpPr>
          <p:cNvPr id="23" name="Рисунок 19">
            <a:extLst>
              <a:ext uri="{FF2B5EF4-FFF2-40B4-BE49-F238E27FC236}">
                <a16:creationId xmlns:a16="http://schemas.microsoft.com/office/drawing/2014/main" id="{190A3F46-C204-4178-985D-47AB747A32D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954326" y="5261562"/>
            <a:ext cx="1029786" cy="11015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8007635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s://presentation-creation.ru/" TargetMode="Externa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3177DD-DF81-4F80-A921-6C4F2C0AA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64B142D-96E1-400F-9902-09D8626B24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23BA0E2-FBA8-48E6-91B5-D882FB555D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EA5A4-1B44-41BA-B747-8EAE39AFC211}" type="datetime1">
              <a:rPr lang="ru-RU" smtClean="0"/>
              <a:t>16.04.25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981118-B587-4460-83FC-ED85EF5E88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81D7A8-14B2-492F-9F61-6C741CF79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5855678"/>
            <a:ext cx="3039208" cy="8657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2867FFB2-FA83-4A05-BBB4-8E512F127361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7" name="Рисунок 6">
            <a:hlinkClick r:id="rId17"/>
            <a:extLst>
              <a:ext uri="{FF2B5EF4-FFF2-40B4-BE49-F238E27FC236}">
                <a16:creationId xmlns:a16="http://schemas.microsoft.com/office/drawing/2014/main" id="{DB681911-E539-4075-B5C8-107AF8BC28C1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94000" y="367393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450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61" r:id="rId8"/>
    <p:sldLayoutId id="2147483655" r:id="rId9"/>
    <p:sldLayoutId id="2147483663" r:id="rId10"/>
    <p:sldLayoutId id="2147483662" r:id="rId11"/>
    <p:sldLayoutId id="2147483656" r:id="rId12"/>
    <p:sldLayoutId id="2147483657" r:id="rId13"/>
    <p:sldLayoutId id="2147483658" r:id="rId14"/>
    <p:sldLayoutId id="2147483659" r:id="rId15"/>
  </p:sldLayoutIdLst>
  <p:transition spd="med">
    <p:pull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3C5D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D812E4-1387-3B15-F016-F89A56A67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Рисунок 56" descr="Изображение выглядит как текст, внутренний&#10;&#10;Автоматически созданное описание">
            <a:extLst>
              <a:ext uri="{FF2B5EF4-FFF2-40B4-BE49-F238E27FC236}">
                <a16:creationId xmlns:a16="http://schemas.microsoft.com/office/drawing/2014/main" id="{6347A234-6A1B-8403-E860-2A1CE5DF988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74" b="374"/>
          <a:stretch/>
        </p:blipFill>
        <p:spPr/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CD244486-D99B-AB47-8E1A-9505A2632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3550" y="1393794"/>
            <a:ext cx="6208450" cy="3213717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НАУЧНО-ИССЛЕДОВАТЕЛЬСКАЯ </a:t>
            </a:r>
            <a:br>
              <a:rPr lang="ru-RU" sz="3600" dirty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</a:br>
            <a:r>
              <a:rPr lang="ru-RU" sz="3600" dirty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ДЕЯТЕЛЬНОСТЬ </a:t>
            </a:r>
            <a:br>
              <a:rPr lang="ru-RU" sz="3600" dirty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</a:br>
            <a:r>
              <a:rPr lang="ru-RU" sz="3600" dirty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ТАВРИЧЕСКОГО КОЛЛЕДЖА </a:t>
            </a:r>
            <a:br>
              <a:rPr lang="ru-RU" sz="3600" dirty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</a:br>
            <a:r>
              <a:rPr lang="ru-RU" sz="3600" dirty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(2024 - 2025</a:t>
            </a:r>
            <a:r>
              <a:rPr lang="ru-RU" sz="4400" dirty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)</a:t>
            </a:r>
            <a:endParaRPr lang="ru-RU" sz="4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436595"/>
      </p:ext>
    </p:extLst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199765-881A-49AD-AC39-6DA7E0490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293" y="0"/>
            <a:ext cx="11199125" cy="1237956"/>
          </a:xfrm>
        </p:spPr>
        <p:txBody>
          <a:bodyPr>
            <a:normAutofit/>
          </a:bodyPr>
          <a:lstStyle/>
          <a:p>
            <a:pPr algn="ctr"/>
            <a:r>
              <a:rPr lang="ru-RU" sz="3200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ПРЕПОДАВАТЕЛИ, ВОВЛЕКАЮЩИЕ ОБУЧАЮЩИХСЯ В НИД</a:t>
            </a:r>
            <a:endParaRPr lang="ru-RU" sz="3200" b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B31F4538-F299-41F3-9002-8B243C9B26FA}"/>
              </a:ext>
            </a:extLst>
          </p:cNvPr>
          <p:cNvSpPr txBox="1">
            <a:spLocks/>
          </p:cNvSpPr>
          <p:nvPr/>
        </p:nvSpPr>
        <p:spPr>
          <a:xfrm>
            <a:off x="3953505" y="6492352"/>
            <a:ext cx="4227327" cy="365126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CC1A2874-32D2-C961-0513-29D91147B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293" y="1149922"/>
            <a:ext cx="11286478" cy="5277775"/>
          </a:xfrm>
        </p:spPr>
        <p:txBody>
          <a:bodyPr numCol="3"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Аветисян Л. Ж.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Беленькая Е. Р.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Бобкова Л. Н.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Богославская Е. И.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Бородина К. 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Букетов А. 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Велим В. 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Гавриленко Ю. М.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Гималетдинова Л. А.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Голоднюк Е. 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Горащук О. С.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Горин А. К.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Горина С. В.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Железняк А. </a:t>
            </a:r>
            <a:r>
              <a:rPr lang="ru-RU" sz="2400" b="1">
                <a:solidFill>
                  <a:srgbClr val="002060"/>
                </a:solidFill>
              </a:rPr>
              <a:t>В.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>
                <a:solidFill>
                  <a:srgbClr val="002060"/>
                </a:solidFill>
              </a:rPr>
              <a:t>Жукова </a:t>
            </a:r>
            <a:r>
              <a:rPr lang="ru-RU" sz="2400" b="1" dirty="0">
                <a:solidFill>
                  <a:srgbClr val="002060"/>
                </a:solidFill>
              </a:rPr>
              <a:t>А. И.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Кедрова Е. С.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Коноплёва О. Н.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Коркишко В. О.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Кудрявцева Н. П.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Лагунова А. П.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Лунёва В. И.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Малюга Г. Г.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Малюга П. 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Мартьянова М. Д.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Меленцова Н. В.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Нелина Н. И.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Панченко А. 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Романова Е. С.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Руденко А. В.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Стацевич А. В.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Смирнова Ю. 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Соловьев В. И.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Фандеева О. Н.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Федяева А. 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Федяев М. И.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Цандеков П. 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Цыкунов И. 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Чернышева В. Н.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Чудинович Л. М.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</a:rPr>
              <a:t>Шаталина Е. Ф.</a:t>
            </a:r>
          </a:p>
        </p:txBody>
      </p:sp>
    </p:spTree>
    <p:extLst>
      <p:ext uri="{BB962C8B-B14F-4D97-AF65-F5344CB8AC3E}">
        <p14:creationId xmlns:p14="http://schemas.microsoft.com/office/powerpoint/2010/main" val="1338096961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B2AD15-7280-43E7-80A8-7E96F3E27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382" y="264519"/>
            <a:ext cx="10515600" cy="664685"/>
          </a:xfrm>
        </p:spPr>
        <p:txBody>
          <a:bodyPr>
            <a:normAutofit/>
          </a:bodyPr>
          <a:lstStyle/>
          <a:p>
            <a:pPr algn="ctr"/>
            <a:r>
              <a:rPr lang="ru-RU" sz="3200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Cambria Math" panose="02040503050406030204" pitchFamily="18" charset="0"/>
              </a:rPr>
              <a:t>ОБУЧАЮЩИЕСЯ, ВОВЛЕЧЕННЫЕ В НИД</a:t>
            </a:r>
            <a:endParaRPr lang="ru-RU" sz="3200" b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86458970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059D828F-248B-4349-9A3E-570A0EF480DE}"/>
              </a:ext>
            </a:extLst>
          </p:cNvPr>
          <p:cNvSpPr txBox="1">
            <a:spLocks/>
          </p:cNvSpPr>
          <p:nvPr/>
        </p:nvSpPr>
        <p:spPr>
          <a:xfrm>
            <a:off x="3953505" y="6492352"/>
            <a:ext cx="4227327" cy="365126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00000000-0008-0000-0C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726462"/>
              </p:ext>
            </p:extLst>
          </p:nvPr>
        </p:nvGraphicFramePr>
        <p:xfrm>
          <a:off x="1691183" y="961320"/>
          <a:ext cx="8751969" cy="5713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33696988"/>
      </p:ext>
    </p:extLst>
  </p:cSld>
  <p:clrMapOvr>
    <a:masterClrMapping/>
  </p:clrMapOvr>
  <p:transition spd="med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199765-881A-49AD-AC39-6DA7E0490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881"/>
            <a:ext cx="10515600" cy="1237956"/>
          </a:xfrm>
        </p:spPr>
        <p:txBody>
          <a:bodyPr>
            <a:normAutofit/>
          </a:bodyPr>
          <a:lstStyle/>
          <a:p>
            <a:pPr algn="ctr"/>
            <a:r>
              <a:rPr lang="ru-RU" sz="3200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ПРЕПОДАВАТЕЛИ, ВОВЛЕЧЕННЫЕ В НИД</a:t>
            </a:r>
            <a:endParaRPr lang="ru-RU" b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B31F4538-F299-41F3-9002-8B243C9B26FA}"/>
              </a:ext>
            </a:extLst>
          </p:cNvPr>
          <p:cNvSpPr txBox="1">
            <a:spLocks/>
          </p:cNvSpPr>
          <p:nvPr/>
        </p:nvSpPr>
        <p:spPr>
          <a:xfrm>
            <a:off x="3953505" y="6492352"/>
            <a:ext cx="4227327" cy="365126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26680" y="1780925"/>
            <a:ext cx="3596483" cy="266852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b="1" dirty="0">
                <a:solidFill>
                  <a:srgbClr val="002060"/>
                </a:solidFill>
              </a:rPr>
              <a:t>Букетов А. А.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>
                <a:solidFill>
                  <a:srgbClr val="002060"/>
                </a:solidFill>
              </a:rPr>
              <a:t>Горин А. К.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>
                <a:solidFill>
                  <a:srgbClr val="002060"/>
                </a:solidFill>
              </a:rPr>
              <a:t>Панченко А. А.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>
                <a:solidFill>
                  <a:srgbClr val="002060"/>
                </a:solidFill>
              </a:rPr>
              <a:t>Руденко А. В.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>
                <a:solidFill>
                  <a:srgbClr val="002060"/>
                </a:solidFill>
              </a:rPr>
              <a:t>Соловьев В. 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9315168"/>
      </p:ext>
    </p:extLst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D812E4-1387-3B15-F016-F89A56A67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Рисунок 56" descr="Изображение выглядит как текст, внутренний&#10;&#10;Автоматически созданное описание">
            <a:extLst>
              <a:ext uri="{FF2B5EF4-FFF2-40B4-BE49-F238E27FC236}">
                <a16:creationId xmlns:a16="http://schemas.microsoft.com/office/drawing/2014/main" id="{6347A234-6A1B-8403-E860-2A1CE5DF988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74" b="374"/>
          <a:stretch/>
        </p:blipFill>
        <p:spPr/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244486-D99B-AB47-8E1A-9505A2632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3550" y="1393794"/>
            <a:ext cx="6208450" cy="3213717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НАУЧНО-ИССЛЕДОВАТЕЛЬСКАЯ </a:t>
            </a:r>
            <a:br>
              <a:rPr lang="ru-RU" sz="3600" dirty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</a:br>
            <a:r>
              <a:rPr lang="ru-RU" sz="3600" dirty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ДЕЯТЕЛЬНОСТЬ </a:t>
            </a:r>
            <a:br>
              <a:rPr lang="ru-RU" sz="3600" dirty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</a:br>
            <a:r>
              <a:rPr lang="ru-RU" sz="3600" dirty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ТАВРИЧЕСКОГО КОЛЛЕДЖА </a:t>
            </a:r>
            <a:br>
              <a:rPr lang="ru-RU" sz="3600" dirty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</a:br>
            <a:r>
              <a:rPr lang="ru-RU" sz="3600" dirty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(2024 - 2025</a:t>
            </a:r>
            <a:r>
              <a:rPr lang="ru-RU" sz="4400" dirty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)</a:t>
            </a:r>
            <a:endParaRPr lang="ru-RU" sz="4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043311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A76A67-772F-4905-A095-E39462598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493" y="587310"/>
            <a:ext cx="105156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ВИДЫ НАУЧНО-ИССЛЕДОВАТЕЛЬСКОЙ ДЕЯТЕЛЬНОСТИ</a:t>
            </a:r>
            <a:br>
              <a:rPr lang="ru-RU" sz="4000" dirty="0">
                <a:ln w="31550" cmpd="sng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ln w="31550" cmpd="sng">
                <a:solidFill>
                  <a:schemeClr val="accent6">
                    <a:lumMod val="75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189621F5-44DB-4D2C-95C4-12DED255F2A5}"/>
              </a:ext>
            </a:extLst>
          </p:cNvPr>
          <p:cNvSpPr txBox="1">
            <a:spLocks/>
          </p:cNvSpPr>
          <p:nvPr/>
        </p:nvSpPr>
        <p:spPr>
          <a:xfrm>
            <a:off x="3953505" y="6492352"/>
            <a:ext cx="4227327" cy="365126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33" name="Схема 32"/>
          <p:cNvGraphicFramePr/>
          <p:nvPr>
            <p:extLst>
              <p:ext uri="{D42A27DB-BD31-4B8C-83A1-F6EECF244321}">
                <p14:modId xmlns:p14="http://schemas.microsoft.com/office/powerpoint/2010/main" val="2647062782"/>
              </p:ext>
            </p:extLst>
          </p:nvPr>
        </p:nvGraphicFramePr>
        <p:xfrm>
          <a:off x="951809" y="1196910"/>
          <a:ext cx="10410968" cy="5586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6127422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3105377B-1A8E-4D93-AF22-A6E520F99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52" y="0"/>
            <a:ext cx="10515600" cy="914401"/>
          </a:xfrm>
        </p:spPr>
        <p:txBody>
          <a:bodyPr>
            <a:normAutofit/>
          </a:bodyPr>
          <a:lstStyle/>
          <a:p>
            <a:pPr algn="ctr"/>
            <a:r>
              <a:rPr lang="ru-RU" sz="3200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Cambria Math" panose="02040503050406030204" pitchFamily="18" charset="0"/>
              </a:rPr>
              <a:t>УЧАСТИЕ ОБУЧАЮЩИХСЯ В КОНФЕРЕНЦИЯХ</a:t>
            </a:r>
            <a:endParaRPr lang="ru-RU" sz="3200" b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371010006"/>
              </p:ext>
            </p:extLst>
          </p:nvPr>
        </p:nvGraphicFramePr>
        <p:xfrm>
          <a:off x="204716" y="928133"/>
          <a:ext cx="11727976" cy="5929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3805841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199765-881A-49AD-AC39-6DA7E0490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285" y="0"/>
            <a:ext cx="12090647" cy="890557"/>
          </a:xfrm>
        </p:spPr>
        <p:txBody>
          <a:bodyPr>
            <a:normAutofit/>
          </a:bodyPr>
          <a:lstStyle/>
          <a:p>
            <a:pPr algn="ctr"/>
            <a:r>
              <a:rPr lang="ru-RU" sz="3200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Cambria Math" panose="02040503050406030204" pitchFamily="18" charset="0"/>
              </a:rPr>
              <a:t>УЧАСТИЕ ОБУЧАЮЩИХСЯ В УЧЕБНЫХ ОЛИМПИАДАХ</a:t>
            </a:r>
            <a:endParaRPr lang="ru-RU" sz="3200" b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B31F4538-F299-41F3-9002-8B243C9B26FA}"/>
              </a:ext>
            </a:extLst>
          </p:cNvPr>
          <p:cNvSpPr txBox="1">
            <a:spLocks/>
          </p:cNvSpPr>
          <p:nvPr/>
        </p:nvSpPr>
        <p:spPr>
          <a:xfrm>
            <a:off x="3953505" y="6492352"/>
            <a:ext cx="4227327" cy="365126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7473756"/>
              </p:ext>
            </p:extLst>
          </p:nvPr>
        </p:nvGraphicFramePr>
        <p:xfrm>
          <a:off x="221322" y="736979"/>
          <a:ext cx="11691692" cy="62651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1643373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199765-881A-49AD-AC39-6DA7E0490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484" y="0"/>
            <a:ext cx="11900516" cy="857949"/>
          </a:xfrm>
        </p:spPr>
        <p:txBody>
          <a:bodyPr>
            <a:normAutofit/>
          </a:bodyPr>
          <a:lstStyle/>
          <a:p>
            <a:pPr algn="ctr"/>
            <a:r>
              <a:rPr lang="ru-RU" sz="2800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Cambria Math" panose="02040503050406030204" pitchFamily="18" charset="0"/>
              </a:rPr>
              <a:t>УЧАСТИЕ ОБУЧАЮЩИХСЯ В КОНКУРСАХ</a:t>
            </a:r>
            <a:endParaRPr lang="ru-RU" sz="2800" b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B31F4538-F299-41F3-9002-8B243C9B26FA}"/>
              </a:ext>
            </a:extLst>
          </p:cNvPr>
          <p:cNvSpPr txBox="1">
            <a:spLocks/>
          </p:cNvSpPr>
          <p:nvPr/>
        </p:nvSpPr>
        <p:spPr>
          <a:xfrm>
            <a:off x="3953505" y="6492352"/>
            <a:ext cx="4227327" cy="365126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1984960"/>
              </p:ext>
            </p:extLst>
          </p:nvPr>
        </p:nvGraphicFramePr>
        <p:xfrm>
          <a:off x="197830" y="560080"/>
          <a:ext cx="11738675" cy="6297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3521259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FE9C0B-EDA9-3FCE-3A67-B05A4CF28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D95C04-8C19-5305-9F70-397CC5B8E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909" y="122830"/>
            <a:ext cx="11900516" cy="85794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Cambria Math" panose="02040503050406030204" pitchFamily="18" charset="0"/>
              </a:rPr>
              <a:t>УЧАСТИЕ ОБУЧАЮЩИХСЯ В ЧЕМПИОНАТЕ </a:t>
            </a:r>
            <a:br>
              <a:rPr lang="ru-RU" sz="3600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Cambria Math" panose="02040503050406030204" pitchFamily="18" charset="0"/>
              </a:rPr>
            </a:br>
            <a:r>
              <a:rPr lang="ru-RU" sz="3600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Cambria Math" panose="02040503050406030204" pitchFamily="18" charset="0"/>
              </a:rPr>
              <a:t>ПРОФЕССИОНАЛЬНОГО МАСТЕРСТВА</a:t>
            </a:r>
            <a:endParaRPr lang="ru-RU" sz="2800" b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FD63A386-0C3A-5AF9-3BD5-5EF9BFD65E63}"/>
              </a:ext>
            </a:extLst>
          </p:cNvPr>
          <p:cNvSpPr txBox="1">
            <a:spLocks/>
          </p:cNvSpPr>
          <p:nvPr/>
        </p:nvSpPr>
        <p:spPr>
          <a:xfrm>
            <a:off x="3953505" y="6492352"/>
            <a:ext cx="4227327" cy="365126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8522AB08-7394-7124-3CCC-B664DF7808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5936223"/>
              </p:ext>
            </p:extLst>
          </p:nvPr>
        </p:nvGraphicFramePr>
        <p:xfrm>
          <a:off x="169806" y="683504"/>
          <a:ext cx="11794723" cy="61433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52979442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199765-881A-49AD-AC39-6DA7E0490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221" y="-21974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Cambria Math" panose="02040503050406030204" pitchFamily="18" charset="0"/>
              </a:rPr>
              <a:t>УЧАСТИЕ ОБУЧАЮЩИХСЯ В ПУБЛИКАЦИЯХ</a:t>
            </a:r>
            <a:endParaRPr lang="ru-RU" sz="3200" b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B31F4538-F299-41F3-9002-8B243C9B26FA}"/>
              </a:ext>
            </a:extLst>
          </p:cNvPr>
          <p:cNvSpPr txBox="1">
            <a:spLocks/>
          </p:cNvSpPr>
          <p:nvPr/>
        </p:nvSpPr>
        <p:spPr>
          <a:xfrm>
            <a:off x="3953505" y="6492352"/>
            <a:ext cx="4227327" cy="365126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8095703"/>
              </p:ext>
            </p:extLst>
          </p:nvPr>
        </p:nvGraphicFramePr>
        <p:xfrm>
          <a:off x="212846" y="625305"/>
          <a:ext cx="11353801" cy="6049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02285955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952593"/>
              </p:ext>
            </p:extLst>
          </p:nvPr>
        </p:nvGraphicFramePr>
        <p:xfrm>
          <a:off x="968989" y="1"/>
          <a:ext cx="10235821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78903075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6C03D7-8ED2-08A9-0FFF-8241753B2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353" y="0"/>
            <a:ext cx="10515600" cy="1011446"/>
          </a:xfrm>
        </p:spPr>
        <p:txBody>
          <a:bodyPr>
            <a:normAutofit/>
          </a:bodyPr>
          <a:lstStyle/>
          <a:p>
            <a:pPr algn="ctr"/>
            <a:r>
              <a:rPr lang="ru-RU" sz="3200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Cambria Math" panose="02040503050406030204" pitchFamily="18" charset="0"/>
              </a:rPr>
              <a:t>СТРУКТУРА НИД В 2024 -2025 УЧЕБНОМ ГОДУ</a:t>
            </a:r>
            <a:endParaRPr lang="ru-RU" sz="3200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EB1E8AFA-0B3A-7DC8-2CD9-92E3E17894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4696147"/>
              </p:ext>
            </p:extLst>
          </p:nvPr>
        </p:nvGraphicFramePr>
        <p:xfrm>
          <a:off x="159797" y="652175"/>
          <a:ext cx="11922712" cy="5956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3393218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Тема Offic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1184</TotalTime>
  <Words>326</Words>
  <Application>Microsoft Office PowerPoint</Application>
  <PresentationFormat>Широкоэкранный</PresentationFormat>
  <Paragraphs>72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Cambria Math</vt:lpstr>
      <vt:lpstr>Times New Roman</vt:lpstr>
      <vt:lpstr>Тема Office</vt:lpstr>
      <vt:lpstr> НАУЧНО-ИССЛЕДОВАТЕЛЬСКАЯ  ДЕЯТЕЛЬНОСТЬ  ТАВРИЧЕСКОГО КОЛЛЕДЖА  (2024 - 2025)</vt:lpstr>
      <vt:lpstr>ВИДЫ НАУЧНО-ИССЛЕДОВАТЕЛЬСКОЙ ДЕЯТЕЛЬНОСТИ </vt:lpstr>
      <vt:lpstr>УЧАСТИЕ ОБУЧАЮЩИХСЯ В КОНФЕРЕНЦИЯХ</vt:lpstr>
      <vt:lpstr>УЧАСТИЕ ОБУЧАЮЩИХСЯ В УЧЕБНЫХ ОЛИМПИАДАХ</vt:lpstr>
      <vt:lpstr>УЧАСТИЕ ОБУЧАЮЩИХСЯ В КОНКУРСАХ</vt:lpstr>
      <vt:lpstr>УЧАСТИЕ ОБУЧАЮЩИХСЯ В ЧЕМПИОНАТЕ  ПРОФЕССИОНАЛЬНОГО МАСТЕРСТВА</vt:lpstr>
      <vt:lpstr>УЧАСТИЕ ОБУЧАЮЩИХСЯ В ПУБЛИКАЦИЯХ</vt:lpstr>
      <vt:lpstr>Презентация PowerPoint</vt:lpstr>
      <vt:lpstr>СТРУКТУРА НИД В 2024 -2025 УЧЕБНОМ ГОДУ</vt:lpstr>
      <vt:lpstr>ПРЕПОДАВАТЕЛИ, ВОВЛЕКАЮЩИЕ ОБУЧАЮЩИХСЯ В НИД</vt:lpstr>
      <vt:lpstr>ОБУЧАЮЩИЕСЯ, ВОВЛЕЧЕННЫЕ В НИД</vt:lpstr>
      <vt:lpstr>ПРЕПОДАВАТЕЛИ, ВОВЛЕЧЕННЫЕ В НИД</vt:lpstr>
      <vt:lpstr> НАУЧНО-ИССЛЕДОВАТЕЛЬСКАЯ  ДЕЯТЕЛЬНОСТЬ  ТАВРИЧЕСКОГО КОЛЛЕДЖА  (2024 - 2025)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 Obstinate</dc:creator>
  <cp:lastModifiedBy>LENOVO</cp:lastModifiedBy>
  <cp:revision>158</cp:revision>
  <dcterms:created xsi:type="dcterms:W3CDTF">2021-12-09T11:10:51Z</dcterms:created>
  <dcterms:modified xsi:type="dcterms:W3CDTF">2025-04-16T10:19:27Z</dcterms:modified>
</cp:coreProperties>
</file>